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jpg" ContentType="image/png"/>
  <Override PartName="/ppt/media/image11.jpg" ContentType="image/png"/>
  <Override PartName="/ppt/media/image12.jpg" ContentType="image/png"/>
  <Override PartName="/ppt/media/image13.jpg" ContentType="image/png"/>
  <Override PartName="/ppt/media/image14.jpg" ContentType="image/png"/>
  <Override PartName="/ppt/media/image15.jpg" ContentType="image/png"/>
  <Override PartName="/ppt/media/image4.jpg" ContentType="image/png"/>
  <Override PartName="/ppt/media/image5.jpg" ContentType="image/png"/>
  <Override PartName="/ppt/media/image6.jpg" ContentType="image/png"/>
  <Override PartName="/ppt/media/image7.jpg" ContentType="image/png"/>
  <Override PartName="/ppt/media/image8.jpg" ContentType="image/png"/>
  <Override PartName="/ppt/media/image9.jpg" ContentType="image/png"/>
  <Override PartName="/ppt/media/media1.mp3" ContentType="audio/mpe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7" r:id="rId2"/>
    <p:sldId id="293" r:id="rId3"/>
    <p:sldId id="294" r:id="rId4"/>
    <p:sldId id="268" r:id="rId5"/>
    <p:sldId id="291" r:id="rId6"/>
    <p:sldId id="285" r:id="rId7"/>
    <p:sldId id="288" r:id="rId8"/>
    <p:sldId id="300" r:id="rId9"/>
    <p:sldId id="277" r:id="rId10"/>
    <p:sldId id="267" r:id="rId11"/>
    <p:sldId id="289" r:id="rId12"/>
    <p:sldId id="283" r:id="rId13"/>
    <p:sldId id="299" r:id="rId14"/>
    <p:sldId id="284" r:id="rId15"/>
    <p:sldId id="269" r:id="rId16"/>
    <p:sldId id="287" r:id="rId17"/>
    <p:sldId id="273" r:id="rId18"/>
    <p:sldId id="298" r:id="rId19"/>
    <p:sldId id="290" r:id="rId20"/>
    <p:sldId id="276" r:id="rId21"/>
    <p:sldId id="295" r:id="rId22"/>
    <p:sldId id="292" r:id="rId23"/>
    <p:sldId id="270" r:id="rId24"/>
    <p:sldId id="271" r:id="rId25"/>
    <p:sldId id="30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060"/>
    <a:srgbClr val="0055AB"/>
    <a:srgbClr val="D49E63"/>
    <a:srgbClr val="E4C29C"/>
    <a:srgbClr val="F9F9F9"/>
    <a:srgbClr val="FF3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626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" Type="http://schemas.openxmlformats.org/officeDocument/2006/relationships/slide" Target="slides/slide2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9C573-7C26-463A-BE0D-7D7106942607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89E45-47D4-45A9-B9BE-57682E1F3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6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843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6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073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67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347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10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262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492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94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597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1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7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54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604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20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997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43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8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97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86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55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15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85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89E45-47D4-45A9-B9BE-57682E1F38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654064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1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87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36896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78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17.png"/><Relationship Id="rId8" Type="http://schemas.openxmlformats.org/officeDocument/2006/relationships/image" Target="../media/image18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2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4.jpg"/><Relationship Id="rId7" Type="http://schemas.openxmlformats.org/officeDocument/2006/relationships/image" Target="../media/image13.jpg"/><Relationship Id="rId8" Type="http://schemas.openxmlformats.org/officeDocument/2006/relationships/image" Target="../media/image10.jpg"/><Relationship Id="rId9" Type="http://schemas.openxmlformats.org/officeDocument/2006/relationships/image" Target="../media/image5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6.jpeg"/><Relationship Id="rId5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25.xml.rels><?xml version='1.0' encoding='UTF-8' standalone='yes'?>
<Relationships xmlns="http://schemas.openxmlformats.org/package/2006/relationships"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18.jpg"/><Relationship Id="rId8" Type="http://schemas.openxmlformats.org/officeDocument/2006/relationships/image" Target="../media/image2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0.jpg"/><Relationship Id="rId6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3.png"/><Relationship Id="rId7" Type="http://schemas.openxmlformats.org/officeDocument/2006/relationships/image" Target="../media/image21.jp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4.jpg"/><Relationship Id="rId6" Type="http://schemas.openxmlformats.org/officeDocument/2006/relationships/image" Target="../media/image1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8.jpg"/><Relationship Id="rId6" Type="http://schemas.openxmlformats.org/officeDocument/2006/relationships/image" Target="../media/image1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AE86F2-5FA8-4919-8376-CC6863DF6056}"/>
              </a:ext>
            </a:extLst>
          </p:cNvPr>
          <p:cNvSpPr/>
          <p:nvPr/>
        </p:nvSpPr>
        <p:spPr>
          <a:xfrm>
            <a:off x="0" y="3251200"/>
            <a:ext cx="12192000" cy="3606801"/>
          </a:xfrm>
          <a:prstGeom prst="rect">
            <a:avLst/>
          </a:pr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CAED79-BB5F-9EBA-DF3F-B2591BDC3E22}"/>
              </a:ext>
            </a:extLst>
          </p:cNvPr>
          <p:cNvGrpSpPr/>
          <p:nvPr/>
        </p:nvGrpSpPr>
        <p:grpSpPr>
          <a:xfrm>
            <a:off x="3018891" y="2057260"/>
            <a:ext cx="6300618" cy="4185411"/>
            <a:chOff x="3085316" y="2057260"/>
            <a:chExt cx="6300618" cy="4185411"/>
          </a:xfrm>
        </p:grpSpPr>
        <p:pic>
          <p:nvPicPr>
            <p:cNvPr id="34" name="Picture 33" descr="118-苏州大学-img6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2305" y="2185026"/>
              <a:ext cx="5610549" cy="350659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021CB67-1224-903E-6F59-74C7EFED93A6}"/>
                </a:ext>
              </a:extLst>
            </p:cNvPr>
            <p:cNvSpPr/>
            <p:nvPr/>
          </p:nvSpPr>
          <p:spPr>
            <a:xfrm>
              <a:off x="3241409" y="5113271"/>
              <a:ext cx="6144525" cy="1129400"/>
            </a:xfrm>
            <a:prstGeom prst="rect">
              <a:avLst/>
            </a:prstGeom>
            <a:solidFill>
              <a:srgbClr val="6B08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739319-4956-1FCB-DED6-C1F391625BD4}"/>
                </a:ext>
              </a:extLst>
            </p:cNvPr>
            <p:cNvSpPr/>
            <p:nvPr/>
          </p:nvSpPr>
          <p:spPr>
            <a:xfrm>
              <a:off x="3085316" y="2057260"/>
              <a:ext cx="6144525" cy="112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35" name="Picture 34" descr="118-苏州大学-img4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375670"/>
            <a:ext cx="12192000" cy="762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66F16EC-D322-43C8-9A97-6E253D48F79E}"/>
              </a:ext>
            </a:extLst>
          </p:cNvPr>
          <p:cNvSpPr/>
          <p:nvPr/>
        </p:nvSpPr>
        <p:spPr>
          <a:xfrm>
            <a:off x="0" y="1"/>
            <a:ext cx="12192000" cy="3251200"/>
          </a:xfrm>
          <a:prstGeom prst="rect">
            <a:avLst/>
          </a:prstGeom>
          <a:solidFill>
            <a:srgbClr val="F9F9F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998AD8-A662-48A8-B596-038A03E59306}"/>
              </a:ext>
            </a:extLst>
          </p:cNvPr>
          <p:cNvSpPr txBox="1"/>
          <p:nvPr/>
        </p:nvSpPr>
        <p:spPr>
          <a:xfrm>
            <a:off x="2685143" y="5372600"/>
            <a:ext cx="6821714" cy="54893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E6C7BE7-D7F8-46BF-B912-4045F34903D4}"/>
              </a:ext>
            </a:extLst>
          </p:cNvPr>
          <p:cNvSpPr/>
          <p:nvPr/>
        </p:nvSpPr>
        <p:spPr>
          <a:xfrm>
            <a:off x="3149600" y="3251200"/>
            <a:ext cx="5892800" cy="1870075"/>
          </a:xfrm>
          <a:custGeom>
            <a:avLst/>
            <a:gdLst>
              <a:gd name="connsiteX0" fmla="*/ 0 w 5892800"/>
              <a:gd name="connsiteY0" fmla="*/ 0 h 1870075"/>
              <a:gd name="connsiteX1" fmla="*/ 148113 w 5892800"/>
              <a:gd name="connsiteY1" fmla="*/ 0 h 1870075"/>
              <a:gd name="connsiteX2" fmla="*/ 148113 w 5892800"/>
              <a:gd name="connsiteY2" fmla="*/ 1721962 h 1870075"/>
              <a:gd name="connsiteX3" fmla="*/ 5744687 w 5892800"/>
              <a:gd name="connsiteY3" fmla="*/ 1721962 h 1870075"/>
              <a:gd name="connsiteX4" fmla="*/ 5744687 w 5892800"/>
              <a:gd name="connsiteY4" fmla="*/ 0 h 1870075"/>
              <a:gd name="connsiteX5" fmla="*/ 5892800 w 5892800"/>
              <a:gd name="connsiteY5" fmla="*/ 0 h 1870075"/>
              <a:gd name="connsiteX6" fmla="*/ 5892800 w 5892800"/>
              <a:gd name="connsiteY6" fmla="*/ 1870075 h 1870075"/>
              <a:gd name="connsiteX7" fmla="*/ 0 w 5892800"/>
              <a:gd name="connsiteY7" fmla="*/ 1870075 h 1870075"/>
              <a:gd name="connsiteX8" fmla="*/ 0 w 5892800"/>
              <a:gd name="connsiteY8" fmla="*/ 0 h 18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2800" h="1870075">
                <a:moveTo>
                  <a:pt x="0" y="0"/>
                </a:moveTo>
                <a:lnTo>
                  <a:pt x="148113" y="0"/>
                </a:lnTo>
                <a:lnTo>
                  <a:pt x="148113" y="1721962"/>
                </a:lnTo>
                <a:lnTo>
                  <a:pt x="5744687" y="1721962"/>
                </a:lnTo>
                <a:lnTo>
                  <a:pt x="5744687" y="0"/>
                </a:lnTo>
                <a:lnTo>
                  <a:pt x="5892800" y="0"/>
                </a:lnTo>
                <a:lnTo>
                  <a:pt x="5892800" y="1870075"/>
                </a:lnTo>
                <a:lnTo>
                  <a:pt x="0" y="18700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881AF41-B732-4101-A37E-CFAC3A9CD7B3}"/>
              </a:ext>
            </a:extLst>
          </p:cNvPr>
          <p:cNvSpPr/>
          <p:nvPr/>
        </p:nvSpPr>
        <p:spPr>
          <a:xfrm>
            <a:off x="3149600" y="726228"/>
            <a:ext cx="5892800" cy="2524972"/>
          </a:xfrm>
          <a:custGeom>
            <a:avLst/>
            <a:gdLst>
              <a:gd name="connsiteX0" fmla="*/ 0 w 5892800"/>
              <a:gd name="connsiteY0" fmla="*/ 0 h 2524972"/>
              <a:gd name="connsiteX1" fmla="*/ 5892800 w 5892800"/>
              <a:gd name="connsiteY1" fmla="*/ 0 h 2524972"/>
              <a:gd name="connsiteX2" fmla="*/ 5892800 w 5892800"/>
              <a:gd name="connsiteY2" fmla="*/ 2524972 h 2524972"/>
              <a:gd name="connsiteX3" fmla="*/ 5744687 w 5892800"/>
              <a:gd name="connsiteY3" fmla="*/ 2524972 h 2524972"/>
              <a:gd name="connsiteX4" fmla="*/ 5744687 w 5892800"/>
              <a:gd name="connsiteY4" fmla="*/ 148113 h 2524972"/>
              <a:gd name="connsiteX5" fmla="*/ 148113 w 5892800"/>
              <a:gd name="connsiteY5" fmla="*/ 148113 h 2524972"/>
              <a:gd name="connsiteX6" fmla="*/ 148113 w 5892800"/>
              <a:gd name="connsiteY6" fmla="*/ 2524972 h 2524972"/>
              <a:gd name="connsiteX7" fmla="*/ 0 w 5892800"/>
              <a:gd name="connsiteY7" fmla="*/ 2524972 h 2524972"/>
              <a:gd name="connsiteX8" fmla="*/ 0 w 5892800"/>
              <a:gd name="connsiteY8" fmla="*/ 0 h 252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2800" h="2524972">
                <a:moveTo>
                  <a:pt x="0" y="0"/>
                </a:moveTo>
                <a:lnTo>
                  <a:pt x="5892800" y="0"/>
                </a:lnTo>
                <a:lnTo>
                  <a:pt x="5892800" y="2524972"/>
                </a:lnTo>
                <a:lnTo>
                  <a:pt x="5744687" y="2524972"/>
                </a:lnTo>
                <a:lnTo>
                  <a:pt x="5744687" y="148113"/>
                </a:lnTo>
                <a:lnTo>
                  <a:pt x="148113" y="148113"/>
                </a:lnTo>
                <a:lnTo>
                  <a:pt x="148113" y="2524972"/>
                </a:lnTo>
                <a:lnTo>
                  <a:pt x="0" y="2524972"/>
                </a:lnTo>
                <a:lnTo>
                  <a:pt x="0" y="0"/>
                </a:lnTo>
                <a:close/>
              </a:path>
            </a:pathLst>
          </a:custGeom>
          <a:solidFill>
            <a:srgbClr val="6B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61A603-C97E-4532-9237-2E975E395ED0}"/>
              </a:ext>
            </a:extLst>
          </p:cNvPr>
          <p:cNvSpPr txBox="1"/>
          <p:nvPr/>
        </p:nvSpPr>
        <p:spPr>
          <a:xfrm>
            <a:off x="3285880" y="1042159"/>
            <a:ext cx="5429141" cy="92333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rgbClr val="5506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苏州大学</a:t>
            </a:r>
            <a:endParaRPr lang="zh-CN" altLang="en-US" sz="4800" dirty="0">
              <a:solidFill>
                <a:srgbClr val="003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922ACF-6946-4068-9232-DA1CB6CBDD11}"/>
              </a:ext>
            </a:extLst>
          </p:cNvPr>
          <p:cNvSpPr txBox="1"/>
          <p:nvPr/>
        </p:nvSpPr>
        <p:spPr>
          <a:xfrm>
            <a:off x="5311171" y="209515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dirty="0">
                <a:solidFill>
                  <a:srgbClr val="5506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EE5B48-013C-43A0-BFC1-7944939B7865}"/>
              </a:ext>
            </a:extLst>
          </p:cNvPr>
          <p:cNvSpPr txBox="1"/>
          <p:nvPr/>
        </p:nvSpPr>
        <p:spPr>
          <a:xfrm rot="5400000">
            <a:off x="5897627" y="6201257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pic>
        <p:nvPicPr>
          <p:cNvPr id="15" name="5c347f521fe1e">
            <a:hlinkClick r:id="" action="ppaction://media"/>
            <a:extLst>
              <a:ext uri="{FF2B5EF4-FFF2-40B4-BE49-F238E27FC236}">
                <a16:creationId xmlns:a16="http://schemas.microsoft.com/office/drawing/2014/main" id="{9ECB8D18-5BB8-4088-B312-F6ADAF39F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22325" y="-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4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/>
      <p:bldP spid="7" grpId="0" animBg="1"/>
      <p:bldP spid="8" grpId="0" animBg="1"/>
      <p:bldP spid="10" grpId="0"/>
      <p:bldP spid="11" grpId="0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3ED65E4-3E4F-429A-9FDE-08C96D1E89EF}"/>
              </a:ext>
            </a:extLst>
          </p:cNvPr>
          <p:cNvCxnSpPr/>
          <p:nvPr/>
        </p:nvCxnSpPr>
        <p:spPr>
          <a:xfrm>
            <a:off x="6096000" y="2741840"/>
            <a:ext cx="0" cy="280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DF777D3B-7796-4691-9EE7-048CF43747DE}"/>
              </a:ext>
            </a:extLst>
          </p:cNvPr>
          <p:cNvSpPr/>
          <p:nvPr/>
        </p:nvSpPr>
        <p:spPr>
          <a:xfrm>
            <a:off x="5891212" y="2518456"/>
            <a:ext cx="409576" cy="409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5D4B096-59DA-48BB-BE43-F89475E8E48A}"/>
              </a:ext>
            </a:extLst>
          </p:cNvPr>
          <p:cNvSpPr/>
          <p:nvPr/>
        </p:nvSpPr>
        <p:spPr>
          <a:xfrm>
            <a:off x="5891212" y="3440057"/>
            <a:ext cx="409576" cy="409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E2F6458-ACD0-47A9-B145-95267CD68F86}"/>
              </a:ext>
            </a:extLst>
          </p:cNvPr>
          <p:cNvSpPr/>
          <p:nvPr/>
        </p:nvSpPr>
        <p:spPr>
          <a:xfrm>
            <a:off x="5891212" y="4361658"/>
            <a:ext cx="409576" cy="409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3207D65-1C49-48D2-B178-B50054A122D8}"/>
              </a:ext>
            </a:extLst>
          </p:cNvPr>
          <p:cNvSpPr/>
          <p:nvPr/>
        </p:nvSpPr>
        <p:spPr>
          <a:xfrm>
            <a:off x="5891212" y="5283259"/>
            <a:ext cx="409576" cy="4095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Oval 1">
            <a:extLst>
              <a:ext uri="{FF2B5EF4-FFF2-40B4-BE49-F238E27FC236}">
                <a16:creationId xmlns:a16="http://schemas.microsoft.com/office/drawing/2014/main" id="{5EDBF3E5-36C2-4E93-B4BA-98E06601D53E}"/>
              </a:ext>
            </a:extLst>
          </p:cNvPr>
          <p:cNvSpPr/>
          <p:nvPr/>
        </p:nvSpPr>
        <p:spPr>
          <a:xfrm>
            <a:off x="5962650" y="2590097"/>
            <a:ext cx="266700" cy="266294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88862 h 440259"/>
              <a:gd name="T27" fmla="*/ 88862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57" h="2757">
                <a:moveTo>
                  <a:pt x="1063" y="2589"/>
                </a:moveTo>
                <a:lnTo>
                  <a:pt x="0" y="2757"/>
                </a:lnTo>
                <a:lnTo>
                  <a:pt x="168" y="1694"/>
                </a:lnTo>
                <a:lnTo>
                  <a:pt x="1226" y="883"/>
                </a:lnTo>
                <a:lnTo>
                  <a:pt x="1503" y="1160"/>
                </a:lnTo>
                <a:lnTo>
                  <a:pt x="984" y="1679"/>
                </a:lnTo>
                <a:cubicBezTo>
                  <a:pt x="914" y="1646"/>
                  <a:pt x="827" y="1659"/>
                  <a:pt x="769" y="1717"/>
                </a:cubicBezTo>
                <a:cubicBezTo>
                  <a:pt x="694" y="1792"/>
                  <a:pt x="694" y="1913"/>
                  <a:pt x="769" y="1988"/>
                </a:cubicBezTo>
                <a:cubicBezTo>
                  <a:pt x="844" y="2063"/>
                  <a:pt x="965" y="2063"/>
                  <a:pt x="1040" y="1988"/>
                </a:cubicBezTo>
                <a:cubicBezTo>
                  <a:pt x="1098" y="1930"/>
                  <a:pt x="1111" y="1844"/>
                  <a:pt x="1079" y="1773"/>
                </a:cubicBezTo>
                <a:lnTo>
                  <a:pt x="1597" y="1254"/>
                </a:lnTo>
                <a:lnTo>
                  <a:pt x="1875" y="1531"/>
                </a:lnTo>
                <a:lnTo>
                  <a:pt x="1063" y="2589"/>
                </a:lnTo>
                <a:close/>
                <a:moveTo>
                  <a:pt x="1763" y="291"/>
                </a:moveTo>
                <a:lnTo>
                  <a:pt x="1695" y="223"/>
                </a:lnTo>
                <a:lnTo>
                  <a:pt x="1266" y="652"/>
                </a:lnTo>
                <a:lnTo>
                  <a:pt x="2105" y="1491"/>
                </a:lnTo>
                <a:lnTo>
                  <a:pt x="2534" y="1062"/>
                </a:lnTo>
                <a:lnTo>
                  <a:pt x="2466" y="994"/>
                </a:lnTo>
                <a:lnTo>
                  <a:pt x="2757" y="755"/>
                </a:lnTo>
                <a:lnTo>
                  <a:pt x="2002" y="0"/>
                </a:lnTo>
                <a:lnTo>
                  <a:pt x="1763" y="291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A5C8A7-DC79-45ED-A915-FDC16304EACC}"/>
              </a:ext>
            </a:extLst>
          </p:cNvPr>
          <p:cNvGrpSpPr/>
          <p:nvPr/>
        </p:nvGrpSpPr>
        <p:grpSpPr>
          <a:xfrm>
            <a:off x="6438899" y="2320034"/>
            <a:ext cx="4152901" cy="843612"/>
            <a:chOff x="922668" y="2796560"/>
            <a:chExt cx="4152901" cy="84361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3366016-539F-425C-83D4-1D7A58BEB74E}"/>
                </a:ext>
              </a:extLst>
            </p:cNvPr>
            <p:cNvSpPr txBox="1"/>
            <p:nvPr/>
          </p:nvSpPr>
          <p:spPr>
            <a:xfrm>
              <a:off x="92266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778A9E8-7ED2-441C-8136-411EFE4BF3B5}"/>
                </a:ext>
              </a:extLst>
            </p:cNvPr>
            <p:cNvSpPr txBox="1"/>
            <p:nvPr/>
          </p:nvSpPr>
          <p:spPr>
            <a:xfrm>
              <a:off x="960768" y="3178507"/>
              <a:ext cx="4114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</a:t>
              </a:r>
            </a:p>
          </p:txBody>
        </p:sp>
      </p:grpSp>
      <p:sp>
        <p:nvSpPr>
          <p:cNvPr id="42" name="Oval 3">
            <a:extLst>
              <a:ext uri="{FF2B5EF4-FFF2-40B4-BE49-F238E27FC236}">
                <a16:creationId xmlns:a16="http://schemas.microsoft.com/office/drawing/2014/main" id="{53221E9C-ADEC-4E65-98B5-87553DA0A0BD}"/>
              </a:ext>
            </a:extLst>
          </p:cNvPr>
          <p:cNvSpPr/>
          <p:nvPr/>
        </p:nvSpPr>
        <p:spPr>
          <a:xfrm>
            <a:off x="5962650" y="4433299"/>
            <a:ext cx="266700" cy="266294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88862 h 440259"/>
              <a:gd name="T27" fmla="*/ 88862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57" h="2757">
                <a:moveTo>
                  <a:pt x="1063" y="2589"/>
                </a:moveTo>
                <a:lnTo>
                  <a:pt x="0" y="2757"/>
                </a:lnTo>
                <a:lnTo>
                  <a:pt x="168" y="1694"/>
                </a:lnTo>
                <a:lnTo>
                  <a:pt x="1226" y="883"/>
                </a:lnTo>
                <a:lnTo>
                  <a:pt x="1503" y="1160"/>
                </a:lnTo>
                <a:lnTo>
                  <a:pt x="984" y="1679"/>
                </a:lnTo>
                <a:cubicBezTo>
                  <a:pt x="914" y="1646"/>
                  <a:pt x="827" y="1659"/>
                  <a:pt x="769" y="1717"/>
                </a:cubicBezTo>
                <a:cubicBezTo>
                  <a:pt x="694" y="1792"/>
                  <a:pt x="694" y="1913"/>
                  <a:pt x="769" y="1988"/>
                </a:cubicBezTo>
                <a:cubicBezTo>
                  <a:pt x="844" y="2063"/>
                  <a:pt x="965" y="2063"/>
                  <a:pt x="1040" y="1988"/>
                </a:cubicBezTo>
                <a:cubicBezTo>
                  <a:pt x="1098" y="1930"/>
                  <a:pt x="1111" y="1844"/>
                  <a:pt x="1079" y="1773"/>
                </a:cubicBezTo>
                <a:lnTo>
                  <a:pt x="1597" y="1254"/>
                </a:lnTo>
                <a:lnTo>
                  <a:pt x="1875" y="1531"/>
                </a:lnTo>
                <a:lnTo>
                  <a:pt x="1063" y="2589"/>
                </a:lnTo>
                <a:close/>
                <a:moveTo>
                  <a:pt x="1763" y="291"/>
                </a:moveTo>
                <a:lnTo>
                  <a:pt x="1695" y="223"/>
                </a:lnTo>
                <a:lnTo>
                  <a:pt x="1266" y="652"/>
                </a:lnTo>
                <a:lnTo>
                  <a:pt x="2105" y="1491"/>
                </a:lnTo>
                <a:lnTo>
                  <a:pt x="2534" y="1062"/>
                </a:lnTo>
                <a:lnTo>
                  <a:pt x="2466" y="994"/>
                </a:lnTo>
                <a:lnTo>
                  <a:pt x="2757" y="755"/>
                </a:lnTo>
                <a:lnTo>
                  <a:pt x="2002" y="0"/>
                </a:lnTo>
                <a:lnTo>
                  <a:pt x="1763" y="291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Oval 4">
            <a:extLst>
              <a:ext uri="{FF2B5EF4-FFF2-40B4-BE49-F238E27FC236}">
                <a16:creationId xmlns:a16="http://schemas.microsoft.com/office/drawing/2014/main" id="{05289F9A-FDE9-44A7-8273-3C3E9D8A6A36}"/>
              </a:ext>
            </a:extLst>
          </p:cNvPr>
          <p:cNvSpPr/>
          <p:nvPr/>
        </p:nvSpPr>
        <p:spPr>
          <a:xfrm>
            <a:off x="5962650" y="5354900"/>
            <a:ext cx="266700" cy="266294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88862 h 440259"/>
              <a:gd name="T27" fmla="*/ 88862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57" h="2757">
                <a:moveTo>
                  <a:pt x="1063" y="2589"/>
                </a:moveTo>
                <a:lnTo>
                  <a:pt x="0" y="2757"/>
                </a:lnTo>
                <a:lnTo>
                  <a:pt x="168" y="1694"/>
                </a:lnTo>
                <a:lnTo>
                  <a:pt x="1226" y="883"/>
                </a:lnTo>
                <a:lnTo>
                  <a:pt x="1503" y="1160"/>
                </a:lnTo>
                <a:lnTo>
                  <a:pt x="984" y="1679"/>
                </a:lnTo>
                <a:cubicBezTo>
                  <a:pt x="914" y="1646"/>
                  <a:pt x="827" y="1659"/>
                  <a:pt x="769" y="1717"/>
                </a:cubicBezTo>
                <a:cubicBezTo>
                  <a:pt x="694" y="1792"/>
                  <a:pt x="694" y="1913"/>
                  <a:pt x="769" y="1988"/>
                </a:cubicBezTo>
                <a:cubicBezTo>
                  <a:pt x="844" y="2063"/>
                  <a:pt x="965" y="2063"/>
                  <a:pt x="1040" y="1988"/>
                </a:cubicBezTo>
                <a:cubicBezTo>
                  <a:pt x="1098" y="1930"/>
                  <a:pt x="1111" y="1844"/>
                  <a:pt x="1079" y="1773"/>
                </a:cubicBezTo>
                <a:lnTo>
                  <a:pt x="1597" y="1254"/>
                </a:lnTo>
                <a:lnTo>
                  <a:pt x="1875" y="1531"/>
                </a:lnTo>
                <a:lnTo>
                  <a:pt x="1063" y="2589"/>
                </a:lnTo>
                <a:close/>
                <a:moveTo>
                  <a:pt x="1763" y="291"/>
                </a:moveTo>
                <a:lnTo>
                  <a:pt x="1695" y="223"/>
                </a:lnTo>
                <a:lnTo>
                  <a:pt x="1266" y="652"/>
                </a:lnTo>
                <a:lnTo>
                  <a:pt x="2105" y="1491"/>
                </a:lnTo>
                <a:lnTo>
                  <a:pt x="2534" y="1062"/>
                </a:lnTo>
                <a:lnTo>
                  <a:pt x="2466" y="994"/>
                </a:lnTo>
                <a:lnTo>
                  <a:pt x="2757" y="755"/>
                </a:lnTo>
                <a:lnTo>
                  <a:pt x="2002" y="0"/>
                </a:lnTo>
                <a:lnTo>
                  <a:pt x="1763" y="291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id="{42400BF0-967F-4B5A-A151-503E309EA48D}"/>
              </a:ext>
            </a:extLst>
          </p:cNvPr>
          <p:cNvSpPr/>
          <p:nvPr/>
        </p:nvSpPr>
        <p:spPr>
          <a:xfrm>
            <a:off x="5962650" y="3511698"/>
            <a:ext cx="266700" cy="266294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88862 h 440259"/>
              <a:gd name="T27" fmla="*/ 88862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57" h="2757">
                <a:moveTo>
                  <a:pt x="1063" y="2589"/>
                </a:moveTo>
                <a:lnTo>
                  <a:pt x="0" y="2757"/>
                </a:lnTo>
                <a:lnTo>
                  <a:pt x="168" y="1694"/>
                </a:lnTo>
                <a:lnTo>
                  <a:pt x="1226" y="883"/>
                </a:lnTo>
                <a:lnTo>
                  <a:pt x="1503" y="1160"/>
                </a:lnTo>
                <a:lnTo>
                  <a:pt x="984" y="1679"/>
                </a:lnTo>
                <a:cubicBezTo>
                  <a:pt x="914" y="1646"/>
                  <a:pt x="827" y="1659"/>
                  <a:pt x="769" y="1717"/>
                </a:cubicBezTo>
                <a:cubicBezTo>
                  <a:pt x="694" y="1792"/>
                  <a:pt x="694" y="1913"/>
                  <a:pt x="769" y="1988"/>
                </a:cubicBezTo>
                <a:cubicBezTo>
                  <a:pt x="844" y="2063"/>
                  <a:pt x="965" y="2063"/>
                  <a:pt x="1040" y="1988"/>
                </a:cubicBezTo>
                <a:cubicBezTo>
                  <a:pt x="1098" y="1930"/>
                  <a:pt x="1111" y="1844"/>
                  <a:pt x="1079" y="1773"/>
                </a:cubicBezTo>
                <a:lnTo>
                  <a:pt x="1597" y="1254"/>
                </a:lnTo>
                <a:lnTo>
                  <a:pt x="1875" y="1531"/>
                </a:lnTo>
                <a:lnTo>
                  <a:pt x="1063" y="2589"/>
                </a:lnTo>
                <a:close/>
                <a:moveTo>
                  <a:pt x="1763" y="291"/>
                </a:moveTo>
                <a:lnTo>
                  <a:pt x="1695" y="223"/>
                </a:lnTo>
                <a:lnTo>
                  <a:pt x="1266" y="652"/>
                </a:lnTo>
                <a:lnTo>
                  <a:pt x="2105" y="1491"/>
                </a:lnTo>
                <a:lnTo>
                  <a:pt x="2534" y="1062"/>
                </a:lnTo>
                <a:lnTo>
                  <a:pt x="2466" y="994"/>
                </a:lnTo>
                <a:lnTo>
                  <a:pt x="2757" y="755"/>
                </a:lnTo>
                <a:lnTo>
                  <a:pt x="2002" y="0"/>
                </a:lnTo>
                <a:lnTo>
                  <a:pt x="1763" y="291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68E1F91-E880-4495-A31B-B54BFBAAC866}"/>
              </a:ext>
            </a:extLst>
          </p:cNvPr>
          <p:cNvGrpSpPr/>
          <p:nvPr/>
        </p:nvGrpSpPr>
        <p:grpSpPr>
          <a:xfrm>
            <a:off x="6438899" y="4144640"/>
            <a:ext cx="4152897" cy="843612"/>
            <a:chOff x="922668" y="2796560"/>
            <a:chExt cx="4152897" cy="84361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BCE9BB4-B8F0-42DD-9369-8CEA961063E2}"/>
                </a:ext>
              </a:extLst>
            </p:cNvPr>
            <p:cNvSpPr txBox="1"/>
            <p:nvPr/>
          </p:nvSpPr>
          <p:spPr>
            <a:xfrm>
              <a:off x="92266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702E30-0E08-440D-8822-181130BC429C}"/>
                </a:ext>
              </a:extLst>
            </p:cNvPr>
            <p:cNvSpPr txBox="1"/>
            <p:nvPr/>
          </p:nvSpPr>
          <p:spPr>
            <a:xfrm>
              <a:off x="960768" y="3178507"/>
              <a:ext cx="4114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3CA1A9-5102-4F8B-B130-84D81E8CC15A}"/>
              </a:ext>
            </a:extLst>
          </p:cNvPr>
          <p:cNvGrpSpPr/>
          <p:nvPr/>
        </p:nvGrpSpPr>
        <p:grpSpPr>
          <a:xfrm flipH="1">
            <a:off x="1600201" y="3223039"/>
            <a:ext cx="4152901" cy="843612"/>
            <a:chOff x="922668" y="2796560"/>
            <a:chExt cx="4152901" cy="84361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37BFA20-CBA2-47F6-A8EA-8D5A92472343}"/>
                </a:ext>
              </a:extLst>
            </p:cNvPr>
            <p:cNvSpPr txBox="1"/>
            <p:nvPr/>
          </p:nvSpPr>
          <p:spPr>
            <a:xfrm>
              <a:off x="92266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C51986E-CEC1-4AE1-9167-64CC1F13A434}"/>
                </a:ext>
              </a:extLst>
            </p:cNvPr>
            <p:cNvSpPr txBox="1"/>
            <p:nvPr/>
          </p:nvSpPr>
          <p:spPr>
            <a:xfrm>
              <a:off x="960768" y="3178507"/>
              <a:ext cx="4114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D67901F-2DD6-4240-BC80-A7B3F07ABF79}"/>
              </a:ext>
            </a:extLst>
          </p:cNvPr>
          <p:cNvGrpSpPr/>
          <p:nvPr/>
        </p:nvGrpSpPr>
        <p:grpSpPr>
          <a:xfrm flipH="1">
            <a:off x="1600201" y="5066241"/>
            <a:ext cx="4152901" cy="843612"/>
            <a:chOff x="922668" y="2796560"/>
            <a:chExt cx="4152901" cy="84361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EDFE0AE-C97E-45F3-9978-36B4DCED4DDB}"/>
                </a:ext>
              </a:extLst>
            </p:cNvPr>
            <p:cNvSpPr txBox="1"/>
            <p:nvPr/>
          </p:nvSpPr>
          <p:spPr>
            <a:xfrm>
              <a:off x="92266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FC7D1A6-4B2C-484B-9985-EFC9465E3EF4}"/>
                </a:ext>
              </a:extLst>
            </p:cNvPr>
            <p:cNvSpPr txBox="1"/>
            <p:nvPr/>
          </p:nvSpPr>
          <p:spPr>
            <a:xfrm>
              <a:off x="960768" y="3178507"/>
              <a:ext cx="4114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FDA478C8-E276-4794-A639-130AC0287DAF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82BDF3A-E6D5-4D71-A8FB-62E053657641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推广目标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0BE9ECD-B4C6-4D79-AAB9-DB22E32CFF72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pic>
        <p:nvPicPr>
          <p:cNvPr id="61" name="Picture 60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40" grpId="0" animBg="1"/>
      <p:bldP spid="42" grpId="0" animBg="1"/>
      <p:bldP spid="43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118-苏州大学-img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48A7E1-7F6C-4A35-BA71-6CB11CB1E64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8D574-38CA-4367-B621-AAC11E7F6278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C2EFDB-D568-44B4-8E88-A6E4D90D6D8C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推广目标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A54AC6-8E71-441E-9CAA-AAEEA26FA94F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F3617E-D1E7-49FB-BDF8-9935902DAC37}"/>
              </a:ext>
            </a:extLst>
          </p:cNvPr>
          <p:cNvSpPr/>
          <p:nvPr/>
        </p:nvSpPr>
        <p:spPr>
          <a:xfrm>
            <a:off x="2336800" y="2349140"/>
            <a:ext cx="2269590" cy="315132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29B3EC-2D20-4811-AB64-90E2B987D229}"/>
              </a:ext>
            </a:extLst>
          </p:cNvPr>
          <p:cNvSpPr/>
          <p:nvPr/>
        </p:nvSpPr>
        <p:spPr>
          <a:xfrm>
            <a:off x="4961205" y="2349140"/>
            <a:ext cx="2269590" cy="3151321"/>
          </a:xfrm>
          <a:prstGeom prst="rect">
            <a:avLst/>
          </a:prstGeom>
          <a:solidFill>
            <a:srgbClr val="A70C1B"/>
          </a:solidFill>
          <a:ln w="12700">
            <a:solidFill>
              <a:srgbClr val="A70C1B"/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54FE2C-F727-49D4-854B-9613127A039E}"/>
              </a:ext>
            </a:extLst>
          </p:cNvPr>
          <p:cNvSpPr/>
          <p:nvPr/>
        </p:nvSpPr>
        <p:spPr>
          <a:xfrm>
            <a:off x="7585612" y="2349140"/>
            <a:ext cx="2269590" cy="315132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A9C988-61C4-43C5-9D78-6CEAC985AF6F}"/>
              </a:ext>
            </a:extLst>
          </p:cNvPr>
          <p:cNvSpPr/>
          <p:nvPr/>
        </p:nvSpPr>
        <p:spPr>
          <a:xfrm>
            <a:off x="2545358" y="3361333"/>
            <a:ext cx="1852471" cy="587959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A0BA17-DF05-4D09-852A-0B069950456C}"/>
              </a:ext>
            </a:extLst>
          </p:cNvPr>
          <p:cNvSpPr/>
          <p:nvPr/>
        </p:nvSpPr>
        <p:spPr>
          <a:xfrm>
            <a:off x="5169764" y="3361333"/>
            <a:ext cx="1852471" cy="587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3065E2D-58D3-4BF8-ABA1-7C8F9589A4A3}"/>
              </a:ext>
            </a:extLst>
          </p:cNvPr>
          <p:cNvSpPr/>
          <p:nvPr/>
        </p:nvSpPr>
        <p:spPr>
          <a:xfrm>
            <a:off x="7794171" y="3361333"/>
            <a:ext cx="1852471" cy="587959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32A144-602F-4A83-834D-D6650DFC89DB}"/>
              </a:ext>
            </a:extLst>
          </p:cNvPr>
          <p:cNvSpPr txBox="1"/>
          <p:nvPr/>
        </p:nvSpPr>
        <p:spPr>
          <a:xfrm>
            <a:off x="2336798" y="4187973"/>
            <a:ext cx="2269590" cy="9051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DF463A-6411-4E9F-94DA-1D8E30EE79A9}"/>
              </a:ext>
            </a:extLst>
          </p:cNvPr>
          <p:cNvSpPr txBox="1"/>
          <p:nvPr/>
        </p:nvSpPr>
        <p:spPr>
          <a:xfrm>
            <a:off x="2763707" y="34292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A7C97B3-4BE8-48D4-8216-3E57A6AD829E}"/>
              </a:ext>
            </a:extLst>
          </p:cNvPr>
          <p:cNvSpPr txBox="1"/>
          <p:nvPr/>
        </p:nvSpPr>
        <p:spPr>
          <a:xfrm>
            <a:off x="4961205" y="4187973"/>
            <a:ext cx="2269590" cy="9051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9D3BCF9-254A-4389-9A4F-A6BAAEA5893F}"/>
              </a:ext>
            </a:extLst>
          </p:cNvPr>
          <p:cNvSpPr txBox="1"/>
          <p:nvPr/>
        </p:nvSpPr>
        <p:spPr>
          <a:xfrm>
            <a:off x="5388114" y="34292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527F19-B80E-4A2C-8BD2-0FFA9E359FA1}"/>
              </a:ext>
            </a:extLst>
          </p:cNvPr>
          <p:cNvSpPr txBox="1"/>
          <p:nvPr/>
        </p:nvSpPr>
        <p:spPr>
          <a:xfrm>
            <a:off x="7585612" y="4187973"/>
            <a:ext cx="2269590" cy="9051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E39691-4CE3-49F8-A562-9A02DC8EE5F9}"/>
              </a:ext>
            </a:extLst>
          </p:cNvPr>
          <p:cNvSpPr txBox="1"/>
          <p:nvPr/>
        </p:nvSpPr>
        <p:spPr>
          <a:xfrm>
            <a:off x="8012521" y="34292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27E665-8EBC-4BED-9FE7-3D3C8CC31F0C}"/>
              </a:ext>
            </a:extLst>
          </p:cNvPr>
          <p:cNvSpPr txBox="1"/>
          <p:nvPr/>
        </p:nvSpPr>
        <p:spPr>
          <a:xfrm>
            <a:off x="2336798" y="2456058"/>
            <a:ext cx="2269590" cy="741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Part 01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DCB826D-A334-471B-8E92-0050EC4FCFF5}"/>
              </a:ext>
            </a:extLst>
          </p:cNvPr>
          <p:cNvSpPr txBox="1"/>
          <p:nvPr/>
        </p:nvSpPr>
        <p:spPr>
          <a:xfrm>
            <a:off x="4961205" y="2456058"/>
            <a:ext cx="2269590" cy="741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Part 02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7D9C8B3-50ED-4205-BEC1-F7C7F7522D4E}"/>
              </a:ext>
            </a:extLst>
          </p:cNvPr>
          <p:cNvSpPr txBox="1"/>
          <p:nvPr/>
        </p:nvSpPr>
        <p:spPr>
          <a:xfrm>
            <a:off x="7585611" y="2456058"/>
            <a:ext cx="2269590" cy="741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Part 03</a:t>
            </a:r>
          </a:p>
        </p:txBody>
      </p:sp>
    </p:spTree>
    <p:extLst>
      <p:ext uri="{BB962C8B-B14F-4D97-AF65-F5344CB8AC3E}">
        <p14:creationId xmlns:p14="http://schemas.microsoft.com/office/powerpoint/2010/main" val="137770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26" grpId="0"/>
      <p:bldP spid="27" grpId="0"/>
      <p:bldP spid="30" grpId="0"/>
      <p:bldP spid="31" grpId="0"/>
      <p:bldP spid="33" grpId="0"/>
      <p:bldP spid="34" grpId="0"/>
      <p:bldP spid="35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FAFCB3C-BFE5-4875-9CF7-638C783CA02B}"/>
              </a:ext>
            </a:extLst>
          </p:cNvPr>
          <p:cNvSpPr/>
          <p:nvPr/>
        </p:nvSpPr>
        <p:spPr>
          <a:xfrm>
            <a:off x="1248230" y="2713948"/>
            <a:ext cx="9695540" cy="2328645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8" name="Picture 57" descr="118-苏州大学-im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606" y="2162631"/>
            <a:ext cx="4004994" cy="27148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67EF43-5EC1-43D2-A5A6-C4A52A499E6B}"/>
              </a:ext>
            </a:extLst>
          </p:cNvPr>
          <p:cNvSpPr txBox="1"/>
          <p:nvPr/>
        </p:nvSpPr>
        <p:spPr>
          <a:xfrm>
            <a:off x="5692774" y="31471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082A33-3D40-46B6-B102-C66B487ABA33}"/>
              </a:ext>
            </a:extLst>
          </p:cNvPr>
          <p:cNvSpPr txBox="1"/>
          <p:nvPr/>
        </p:nvSpPr>
        <p:spPr>
          <a:xfrm>
            <a:off x="5730874" y="3548108"/>
            <a:ext cx="4416426" cy="10290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copyplease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5F1D31-6B8F-454A-8788-D854C3A93CD8}"/>
              </a:ext>
            </a:extLst>
          </p:cNvPr>
          <p:cNvSpPr/>
          <p:nvPr/>
        </p:nvSpPr>
        <p:spPr>
          <a:xfrm>
            <a:off x="1248230" y="5274813"/>
            <a:ext cx="3093702" cy="767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4C51C1D8-562C-41E5-9771-F18A2072F9A2}"/>
              </a:ext>
            </a:extLst>
          </p:cNvPr>
          <p:cNvSpPr/>
          <p:nvPr/>
        </p:nvSpPr>
        <p:spPr>
          <a:xfrm>
            <a:off x="1887028" y="5471471"/>
            <a:ext cx="374652" cy="374128"/>
          </a:xfrm>
          <a:custGeom>
            <a:avLst/>
            <a:gdLst>
              <a:gd name="T0" fmla="*/ 5362 w 6291"/>
              <a:gd name="T1" fmla="*/ 3145 h 6291"/>
              <a:gd name="T2" fmla="*/ 5328 w 6291"/>
              <a:gd name="T3" fmla="*/ 3214 h 6291"/>
              <a:gd name="T4" fmla="*/ 3214 w 6291"/>
              <a:gd name="T5" fmla="*/ 4839 h 6291"/>
              <a:gd name="T6" fmla="*/ 3162 w 6291"/>
              <a:gd name="T7" fmla="*/ 4857 h 6291"/>
              <a:gd name="T8" fmla="*/ 3110 w 6291"/>
              <a:gd name="T9" fmla="*/ 4840 h 6291"/>
              <a:gd name="T10" fmla="*/ 3082 w 6291"/>
              <a:gd name="T11" fmla="*/ 4739 h 6291"/>
              <a:gd name="T12" fmla="*/ 3507 w 6291"/>
              <a:gd name="T13" fmla="*/ 3663 h 6291"/>
              <a:gd name="T14" fmla="*/ 1015 w 6291"/>
              <a:gd name="T15" fmla="*/ 3663 h 6291"/>
              <a:gd name="T16" fmla="*/ 929 w 6291"/>
              <a:gd name="T17" fmla="*/ 3577 h 6291"/>
              <a:gd name="T18" fmla="*/ 929 w 6291"/>
              <a:gd name="T19" fmla="*/ 2714 h 6291"/>
              <a:gd name="T20" fmla="*/ 1016 w 6291"/>
              <a:gd name="T21" fmla="*/ 2628 h 6291"/>
              <a:gd name="T22" fmla="*/ 3507 w 6291"/>
              <a:gd name="T23" fmla="*/ 2628 h 6291"/>
              <a:gd name="T24" fmla="*/ 3082 w 6291"/>
              <a:gd name="T25" fmla="*/ 1552 h 6291"/>
              <a:gd name="T26" fmla="*/ 3110 w 6291"/>
              <a:gd name="T27" fmla="*/ 1451 h 6291"/>
              <a:gd name="T28" fmla="*/ 3215 w 6291"/>
              <a:gd name="T29" fmla="*/ 1452 h 6291"/>
              <a:gd name="T30" fmla="*/ 5329 w 6291"/>
              <a:gd name="T31" fmla="*/ 3077 h 6291"/>
              <a:gd name="T32" fmla="*/ 5362 w 6291"/>
              <a:gd name="T33" fmla="*/ 3145 h 6291"/>
              <a:gd name="T34" fmla="*/ 6291 w 6291"/>
              <a:gd name="T35" fmla="*/ 3146 h 6291"/>
              <a:gd name="T36" fmla="*/ 3146 w 6291"/>
              <a:gd name="T37" fmla="*/ 6291 h 6291"/>
              <a:gd name="T38" fmla="*/ 0 w 6291"/>
              <a:gd name="T39" fmla="*/ 3146 h 6291"/>
              <a:gd name="T40" fmla="*/ 3146 w 6291"/>
              <a:gd name="T41" fmla="*/ 0 h 6291"/>
              <a:gd name="T42" fmla="*/ 6291 w 6291"/>
              <a:gd name="T43" fmla="*/ 3146 h 6291"/>
              <a:gd name="T44" fmla="*/ 5946 w 6291"/>
              <a:gd name="T45" fmla="*/ 3146 h 6291"/>
              <a:gd name="T46" fmla="*/ 3146 w 6291"/>
              <a:gd name="T47" fmla="*/ 345 h 6291"/>
              <a:gd name="T48" fmla="*/ 345 w 6291"/>
              <a:gd name="T49" fmla="*/ 3146 h 6291"/>
              <a:gd name="T50" fmla="*/ 3146 w 6291"/>
              <a:gd name="T51" fmla="*/ 5946 h 6291"/>
              <a:gd name="T52" fmla="*/ 5946 w 6291"/>
              <a:gd name="T53" fmla="*/ 3146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291" h="6291">
                <a:moveTo>
                  <a:pt x="5362" y="3145"/>
                </a:moveTo>
                <a:cubicBezTo>
                  <a:pt x="5362" y="3172"/>
                  <a:pt x="5350" y="3198"/>
                  <a:pt x="5328" y="3214"/>
                </a:cubicBezTo>
                <a:lnTo>
                  <a:pt x="3214" y="4839"/>
                </a:lnTo>
                <a:cubicBezTo>
                  <a:pt x="3199" y="4851"/>
                  <a:pt x="3180" y="4857"/>
                  <a:pt x="3162" y="4857"/>
                </a:cubicBezTo>
                <a:cubicBezTo>
                  <a:pt x="3144" y="4857"/>
                  <a:pt x="3125" y="4851"/>
                  <a:pt x="3110" y="4840"/>
                </a:cubicBezTo>
                <a:cubicBezTo>
                  <a:pt x="3079" y="4816"/>
                  <a:pt x="3067" y="4775"/>
                  <a:pt x="3082" y="4739"/>
                </a:cubicBezTo>
                <a:lnTo>
                  <a:pt x="3507" y="3663"/>
                </a:lnTo>
                <a:lnTo>
                  <a:pt x="1015" y="3663"/>
                </a:lnTo>
                <a:cubicBezTo>
                  <a:pt x="968" y="3663"/>
                  <a:pt x="929" y="3624"/>
                  <a:pt x="929" y="3577"/>
                </a:cubicBezTo>
                <a:lnTo>
                  <a:pt x="929" y="2714"/>
                </a:lnTo>
                <a:cubicBezTo>
                  <a:pt x="929" y="2667"/>
                  <a:pt x="968" y="2628"/>
                  <a:pt x="1016" y="2628"/>
                </a:cubicBezTo>
                <a:lnTo>
                  <a:pt x="3507" y="2628"/>
                </a:lnTo>
                <a:lnTo>
                  <a:pt x="3082" y="1552"/>
                </a:lnTo>
                <a:cubicBezTo>
                  <a:pt x="3068" y="1516"/>
                  <a:pt x="3079" y="1475"/>
                  <a:pt x="3110" y="1451"/>
                </a:cubicBezTo>
                <a:cubicBezTo>
                  <a:pt x="3141" y="1428"/>
                  <a:pt x="3184" y="1428"/>
                  <a:pt x="3215" y="1452"/>
                </a:cubicBezTo>
                <a:lnTo>
                  <a:pt x="5329" y="3077"/>
                </a:lnTo>
                <a:cubicBezTo>
                  <a:pt x="5350" y="3093"/>
                  <a:pt x="5362" y="3119"/>
                  <a:pt x="5362" y="3145"/>
                </a:cubicBezTo>
                <a:close/>
                <a:moveTo>
                  <a:pt x="6291" y="3146"/>
                </a:moveTo>
                <a:cubicBezTo>
                  <a:pt x="6291" y="4880"/>
                  <a:pt x="4880" y="6291"/>
                  <a:pt x="3146" y="6291"/>
                </a:cubicBezTo>
                <a:cubicBezTo>
                  <a:pt x="1411" y="6291"/>
                  <a:pt x="0" y="4880"/>
                  <a:pt x="0" y="3146"/>
                </a:cubicBezTo>
                <a:cubicBezTo>
                  <a:pt x="0" y="1411"/>
                  <a:pt x="1411" y="0"/>
                  <a:pt x="3146" y="0"/>
                </a:cubicBezTo>
                <a:cubicBezTo>
                  <a:pt x="4880" y="0"/>
                  <a:pt x="6291" y="1411"/>
                  <a:pt x="6291" y="3146"/>
                </a:cubicBezTo>
                <a:close/>
                <a:moveTo>
                  <a:pt x="5946" y="3146"/>
                </a:moveTo>
                <a:cubicBezTo>
                  <a:pt x="5946" y="1601"/>
                  <a:pt x="4690" y="345"/>
                  <a:pt x="3146" y="345"/>
                </a:cubicBezTo>
                <a:cubicBezTo>
                  <a:pt x="1601" y="345"/>
                  <a:pt x="345" y="1601"/>
                  <a:pt x="345" y="3146"/>
                </a:cubicBezTo>
                <a:cubicBezTo>
                  <a:pt x="345" y="4690"/>
                  <a:pt x="1601" y="5946"/>
                  <a:pt x="3146" y="5946"/>
                </a:cubicBezTo>
                <a:cubicBezTo>
                  <a:pt x="4690" y="5946"/>
                  <a:pt x="5946" y="4690"/>
                  <a:pt x="5946" y="3146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8237A4-5337-417C-B966-2435B7CD2A65}"/>
              </a:ext>
            </a:extLst>
          </p:cNvPr>
          <p:cNvSpPr txBox="1"/>
          <p:nvPr/>
        </p:nvSpPr>
        <p:spPr>
          <a:xfrm>
            <a:off x="2432084" y="54277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A43156C-3D9A-4700-AFDE-DD5765868F70}"/>
              </a:ext>
            </a:extLst>
          </p:cNvPr>
          <p:cNvSpPr/>
          <p:nvPr/>
        </p:nvSpPr>
        <p:spPr>
          <a:xfrm>
            <a:off x="4549150" y="5274813"/>
            <a:ext cx="3093702" cy="767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Oval 20">
            <a:extLst>
              <a:ext uri="{FF2B5EF4-FFF2-40B4-BE49-F238E27FC236}">
                <a16:creationId xmlns:a16="http://schemas.microsoft.com/office/drawing/2014/main" id="{4A990ADC-0B2D-47A1-9BCD-3930FCF4CBDE}"/>
              </a:ext>
            </a:extLst>
          </p:cNvPr>
          <p:cNvSpPr/>
          <p:nvPr/>
        </p:nvSpPr>
        <p:spPr>
          <a:xfrm>
            <a:off x="5187948" y="5471471"/>
            <a:ext cx="374652" cy="374128"/>
          </a:xfrm>
          <a:custGeom>
            <a:avLst/>
            <a:gdLst>
              <a:gd name="T0" fmla="*/ 5362 w 6291"/>
              <a:gd name="T1" fmla="*/ 3145 h 6291"/>
              <a:gd name="T2" fmla="*/ 5328 w 6291"/>
              <a:gd name="T3" fmla="*/ 3214 h 6291"/>
              <a:gd name="T4" fmla="*/ 3214 w 6291"/>
              <a:gd name="T5" fmla="*/ 4839 h 6291"/>
              <a:gd name="T6" fmla="*/ 3162 w 6291"/>
              <a:gd name="T7" fmla="*/ 4857 h 6291"/>
              <a:gd name="T8" fmla="*/ 3110 w 6291"/>
              <a:gd name="T9" fmla="*/ 4840 h 6291"/>
              <a:gd name="T10" fmla="*/ 3082 w 6291"/>
              <a:gd name="T11" fmla="*/ 4739 h 6291"/>
              <a:gd name="T12" fmla="*/ 3507 w 6291"/>
              <a:gd name="T13" fmla="*/ 3663 h 6291"/>
              <a:gd name="T14" fmla="*/ 1015 w 6291"/>
              <a:gd name="T15" fmla="*/ 3663 h 6291"/>
              <a:gd name="T16" fmla="*/ 929 w 6291"/>
              <a:gd name="T17" fmla="*/ 3577 h 6291"/>
              <a:gd name="T18" fmla="*/ 929 w 6291"/>
              <a:gd name="T19" fmla="*/ 2714 h 6291"/>
              <a:gd name="T20" fmla="*/ 1016 w 6291"/>
              <a:gd name="T21" fmla="*/ 2628 h 6291"/>
              <a:gd name="T22" fmla="*/ 3507 w 6291"/>
              <a:gd name="T23" fmla="*/ 2628 h 6291"/>
              <a:gd name="T24" fmla="*/ 3082 w 6291"/>
              <a:gd name="T25" fmla="*/ 1552 h 6291"/>
              <a:gd name="T26" fmla="*/ 3110 w 6291"/>
              <a:gd name="T27" fmla="*/ 1451 h 6291"/>
              <a:gd name="T28" fmla="*/ 3215 w 6291"/>
              <a:gd name="T29" fmla="*/ 1452 h 6291"/>
              <a:gd name="T30" fmla="*/ 5329 w 6291"/>
              <a:gd name="T31" fmla="*/ 3077 h 6291"/>
              <a:gd name="T32" fmla="*/ 5362 w 6291"/>
              <a:gd name="T33" fmla="*/ 3145 h 6291"/>
              <a:gd name="T34" fmla="*/ 6291 w 6291"/>
              <a:gd name="T35" fmla="*/ 3146 h 6291"/>
              <a:gd name="T36" fmla="*/ 3146 w 6291"/>
              <a:gd name="T37" fmla="*/ 6291 h 6291"/>
              <a:gd name="T38" fmla="*/ 0 w 6291"/>
              <a:gd name="T39" fmla="*/ 3146 h 6291"/>
              <a:gd name="T40" fmla="*/ 3146 w 6291"/>
              <a:gd name="T41" fmla="*/ 0 h 6291"/>
              <a:gd name="T42" fmla="*/ 6291 w 6291"/>
              <a:gd name="T43" fmla="*/ 3146 h 6291"/>
              <a:gd name="T44" fmla="*/ 5946 w 6291"/>
              <a:gd name="T45" fmla="*/ 3146 h 6291"/>
              <a:gd name="T46" fmla="*/ 3146 w 6291"/>
              <a:gd name="T47" fmla="*/ 345 h 6291"/>
              <a:gd name="T48" fmla="*/ 345 w 6291"/>
              <a:gd name="T49" fmla="*/ 3146 h 6291"/>
              <a:gd name="T50" fmla="*/ 3146 w 6291"/>
              <a:gd name="T51" fmla="*/ 5946 h 6291"/>
              <a:gd name="T52" fmla="*/ 5946 w 6291"/>
              <a:gd name="T53" fmla="*/ 3146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291" h="6291">
                <a:moveTo>
                  <a:pt x="5362" y="3145"/>
                </a:moveTo>
                <a:cubicBezTo>
                  <a:pt x="5362" y="3172"/>
                  <a:pt x="5350" y="3198"/>
                  <a:pt x="5328" y="3214"/>
                </a:cubicBezTo>
                <a:lnTo>
                  <a:pt x="3214" y="4839"/>
                </a:lnTo>
                <a:cubicBezTo>
                  <a:pt x="3199" y="4851"/>
                  <a:pt x="3180" y="4857"/>
                  <a:pt x="3162" y="4857"/>
                </a:cubicBezTo>
                <a:cubicBezTo>
                  <a:pt x="3144" y="4857"/>
                  <a:pt x="3125" y="4851"/>
                  <a:pt x="3110" y="4840"/>
                </a:cubicBezTo>
                <a:cubicBezTo>
                  <a:pt x="3079" y="4816"/>
                  <a:pt x="3067" y="4775"/>
                  <a:pt x="3082" y="4739"/>
                </a:cubicBezTo>
                <a:lnTo>
                  <a:pt x="3507" y="3663"/>
                </a:lnTo>
                <a:lnTo>
                  <a:pt x="1015" y="3663"/>
                </a:lnTo>
                <a:cubicBezTo>
                  <a:pt x="968" y="3663"/>
                  <a:pt x="929" y="3624"/>
                  <a:pt x="929" y="3577"/>
                </a:cubicBezTo>
                <a:lnTo>
                  <a:pt x="929" y="2714"/>
                </a:lnTo>
                <a:cubicBezTo>
                  <a:pt x="929" y="2667"/>
                  <a:pt x="968" y="2628"/>
                  <a:pt x="1016" y="2628"/>
                </a:cubicBezTo>
                <a:lnTo>
                  <a:pt x="3507" y="2628"/>
                </a:lnTo>
                <a:lnTo>
                  <a:pt x="3082" y="1552"/>
                </a:lnTo>
                <a:cubicBezTo>
                  <a:pt x="3068" y="1516"/>
                  <a:pt x="3079" y="1475"/>
                  <a:pt x="3110" y="1451"/>
                </a:cubicBezTo>
                <a:cubicBezTo>
                  <a:pt x="3141" y="1428"/>
                  <a:pt x="3184" y="1428"/>
                  <a:pt x="3215" y="1452"/>
                </a:cubicBezTo>
                <a:lnTo>
                  <a:pt x="5329" y="3077"/>
                </a:lnTo>
                <a:cubicBezTo>
                  <a:pt x="5350" y="3093"/>
                  <a:pt x="5362" y="3119"/>
                  <a:pt x="5362" y="3145"/>
                </a:cubicBezTo>
                <a:close/>
                <a:moveTo>
                  <a:pt x="6291" y="3146"/>
                </a:moveTo>
                <a:cubicBezTo>
                  <a:pt x="6291" y="4880"/>
                  <a:pt x="4880" y="6291"/>
                  <a:pt x="3146" y="6291"/>
                </a:cubicBezTo>
                <a:cubicBezTo>
                  <a:pt x="1411" y="6291"/>
                  <a:pt x="0" y="4880"/>
                  <a:pt x="0" y="3146"/>
                </a:cubicBezTo>
                <a:cubicBezTo>
                  <a:pt x="0" y="1411"/>
                  <a:pt x="1411" y="0"/>
                  <a:pt x="3146" y="0"/>
                </a:cubicBezTo>
                <a:cubicBezTo>
                  <a:pt x="4880" y="0"/>
                  <a:pt x="6291" y="1411"/>
                  <a:pt x="6291" y="3146"/>
                </a:cubicBezTo>
                <a:close/>
                <a:moveTo>
                  <a:pt x="5946" y="3146"/>
                </a:moveTo>
                <a:cubicBezTo>
                  <a:pt x="5946" y="1601"/>
                  <a:pt x="4690" y="345"/>
                  <a:pt x="3146" y="345"/>
                </a:cubicBezTo>
                <a:cubicBezTo>
                  <a:pt x="1601" y="345"/>
                  <a:pt x="345" y="1601"/>
                  <a:pt x="345" y="3146"/>
                </a:cubicBezTo>
                <a:cubicBezTo>
                  <a:pt x="345" y="4690"/>
                  <a:pt x="1601" y="5946"/>
                  <a:pt x="3146" y="5946"/>
                </a:cubicBezTo>
                <a:cubicBezTo>
                  <a:pt x="4690" y="5946"/>
                  <a:pt x="5946" y="4690"/>
                  <a:pt x="5946" y="3146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8583B07-B90E-4FBE-BA68-C9309F4981F9}"/>
              </a:ext>
            </a:extLst>
          </p:cNvPr>
          <p:cNvSpPr txBox="1"/>
          <p:nvPr/>
        </p:nvSpPr>
        <p:spPr>
          <a:xfrm>
            <a:off x="5733004" y="54277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B1F3CF0-ED42-4684-A82B-9F52D0D1A7BB}"/>
              </a:ext>
            </a:extLst>
          </p:cNvPr>
          <p:cNvSpPr/>
          <p:nvPr/>
        </p:nvSpPr>
        <p:spPr>
          <a:xfrm>
            <a:off x="7850070" y="5274813"/>
            <a:ext cx="3093702" cy="767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12021E9B-564D-48A6-993A-D9D576D2058E}"/>
              </a:ext>
            </a:extLst>
          </p:cNvPr>
          <p:cNvSpPr/>
          <p:nvPr/>
        </p:nvSpPr>
        <p:spPr>
          <a:xfrm>
            <a:off x="8488868" y="5471471"/>
            <a:ext cx="374652" cy="374128"/>
          </a:xfrm>
          <a:custGeom>
            <a:avLst/>
            <a:gdLst>
              <a:gd name="T0" fmla="*/ 5362 w 6291"/>
              <a:gd name="T1" fmla="*/ 3145 h 6291"/>
              <a:gd name="T2" fmla="*/ 5328 w 6291"/>
              <a:gd name="T3" fmla="*/ 3214 h 6291"/>
              <a:gd name="T4" fmla="*/ 3214 w 6291"/>
              <a:gd name="T5" fmla="*/ 4839 h 6291"/>
              <a:gd name="T6" fmla="*/ 3162 w 6291"/>
              <a:gd name="T7" fmla="*/ 4857 h 6291"/>
              <a:gd name="T8" fmla="*/ 3110 w 6291"/>
              <a:gd name="T9" fmla="*/ 4840 h 6291"/>
              <a:gd name="T10" fmla="*/ 3082 w 6291"/>
              <a:gd name="T11" fmla="*/ 4739 h 6291"/>
              <a:gd name="T12" fmla="*/ 3507 w 6291"/>
              <a:gd name="T13" fmla="*/ 3663 h 6291"/>
              <a:gd name="T14" fmla="*/ 1015 w 6291"/>
              <a:gd name="T15" fmla="*/ 3663 h 6291"/>
              <a:gd name="T16" fmla="*/ 929 w 6291"/>
              <a:gd name="T17" fmla="*/ 3577 h 6291"/>
              <a:gd name="T18" fmla="*/ 929 w 6291"/>
              <a:gd name="T19" fmla="*/ 2714 h 6291"/>
              <a:gd name="T20" fmla="*/ 1016 w 6291"/>
              <a:gd name="T21" fmla="*/ 2628 h 6291"/>
              <a:gd name="T22" fmla="*/ 3507 w 6291"/>
              <a:gd name="T23" fmla="*/ 2628 h 6291"/>
              <a:gd name="T24" fmla="*/ 3082 w 6291"/>
              <a:gd name="T25" fmla="*/ 1552 h 6291"/>
              <a:gd name="T26" fmla="*/ 3110 w 6291"/>
              <a:gd name="T27" fmla="*/ 1451 h 6291"/>
              <a:gd name="T28" fmla="*/ 3215 w 6291"/>
              <a:gd name="T29" fmla="*/ 1452 h 6291"/>
              <a:gd name="T30" fmla="*/ 5329 w 6291"/>
              <a:gd name="T31" fmla="*/ 3077 h 6291"/>
              <a:gd name="T32" fmla="*/ 5362 w 6291"/>
              <a:gd name="T33" fmla="*/ 3145 h 6291"/>
              <a:gd name="T34" fmla="*/ 6291 w 6291"/>
              <a:gd name="T35" fmla="*/ 3146 h 6291"/>
              <a:gd name="T36" fmla="*/ 3146 w 6291"/>
              <a:gd name="T37" fmla="*/ 6291 h 6291"/>
              <a:gd name="T38" fmla="*/ 0 w 6291"/>
              <a:gd name="T39" fmla="*/ 3146 h 6291"/>
              <a:gd name="T40" fmla="*/ 3146 w 6291"/>
              <a:gd name="T41" fmla="*/ 0 h 6291"/>
              <a:gd name="T42" fmla="*/ 6291 w 6291"/>
              <a:gd name="T43" fmla="*/ 3146 h 6291"/>
              <a:gd name="T44" fmla="*/ 5946 w 6291"/>
              <a:gd name="T45" fmla="*/ 3146 h 6291"/>
              <a:gd name="T46" fmla="*/ 3146 w 6291"/>
              <a:gd name="T47" fmla="*/ 345 h 6291"/>
              <a:gd name="T48" fmla="*/ 345 w 6291"/>
              <a:gd name="T49" fmla="*/ 3146 h 6291"/>
              <a:gd name="T50" fmla="*/ 3146 w 6291"/>
              <a:gd name="T51" fmla="*/ 5946 h 6291"/>
              <a:gd name="T52" fmla="*/ 5946 w 6291"/>
              <a:gd name="T53" fmla="*/ 3146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291" h="6291">
                <a:moveTo>
                  <a:pt x="5362" y="3145"/>
                </a:moveTo>
                <a:cubicBezTo>
                  <a:pt x="5362" y="3172"/>
                  <a:pt x="5350" y="3198"/>
                  <a:pt x="5328" y="3214"/>
                </a:cubicBezTo>
                <a:lnTo>
                  <a:pt x="3214" y="4839"/>
                </a:lnTo>
                <a:cubicBezTo>
                  <a:pt x="3199" y="4851"/>
                  <a:pt x="3180" y="4857"/>
                  <a:pt x="3162" y="4857"/>
                </a:cubicBezTo>
                <a:cubicBezTo>
                  <a:pt x="3144" y="4857"/>
                  <a:pt x="3125" y="4851"/>
                  <a:pt x="3110" y="4840"/>
                </a:cubicBezTo>
                <a:cubicBezTo>
                  <a:pt x="3079" y="4816"/>
                  <a:pt x="3067" y="4775"/>
                  <a:pt x="3082" y="4739"/>
                </a:cubicBezTo>
                <a:lnTo>
                  <a:pt x="3507" y="3663"/>
                </a:lnTo>
                <a:lnTo>
                  <a:pt x="1015" y="3663"/>
                </a:lnTo>
                <a:cubicBezTo>
                  <a:pt x="968" y="3663"/>
                  <a:pt x="929" y="3624"/>
                  <a:pt x="929" y="3577"/>
                </a:cubicBezTo>
                <a:lnTo>
                  <a:pt x="929" y="2714"/>
                </a:lnTo>
                <a:cubicBezTo>
                  <a:pt x="929" y="2667"/>
                  <a:pt x="968" y="2628"/>
                  <a:pt x="1016" y="2628"/>
                </a:cubicBezTo>
                <a:lnTo>
                  <a:pt x="3507" y="2628"/>
                </a:lnTo>
                <a:lnTo>
                  <a:pt x="3082" y="1552"/>
                </a:lnTo>
                <a:cubicBezTo>
                  <a:pt x="3068" y="1516"/>
                  <a:pt x="3079" y="1475"/>
                  <a:pt x="3110" y="1451"/>
                </a:cubicBezTo>
                <a:cubicBezTo>
                  <a:pt x="3141" y="1428"/>
                  <a:pt x="3184" y="1428"/>
                  <a:pt x="3215" y="1452"/>
                </a:cubicBezTo>
                <a:lnTo>
                  <a:pt x="5329" y="3077"/>
                </a:lnTo>
                <a:cubicBezTo>
                  <a:pt x="5350" y="3093"/>
                  <a:pt x="5362" y="3119"/>
                  <a:pt x="5362" y="3145"/>
                </a:cubicBezTo>
                <a:close/>
                <a:moveTo>
                  <a:pt x="6291" y="3146"/>
                </a:moveTo>
                <a:cubicBezTo>
                  <a:pt x="6291" y="4880"/>
                  <a:pt x="4880" y="6291"/>
                  <a:pt x="3146" y="6291"/>
                </a:cubicBezTo>
                <a:cubicBezTo>
                  <a:pt x="1411" y="6291"/>
                  <a:pt x="0" y="4880"/>
                  <a:pt x="0" y="3146"/>
                </a:cubicBezTo>
                <a:cubicBezTo>
                  <a:pt x="0" y="1411"/>
                  <a:pt x="1411" y="0"/>
                  <a:pt x="3146" y="0"/>
                </a:cubicBezTo>
                <a:cubicBezTo>
                  <a:pt x="4880" y="0"/>
                  <a:pt x="6291" y="1411"/>
                  <a:pt x="6291" y="3146"/>
                </a:cubicBezTo>
                <a:close/>
                <a:moveTo>
                  <a:pt x="5946" y="3146"/>
                </a:moveTo>
                <a:cubicBezTo>
                  <a:pt x="5946" y="1601"/>
                  <a:pt x="4690" y="345"/>
                  <a:pt x="3146" y="345"/>
                </a:cubicBezTo>
                <a:cubicBezTo>
                  <a:pt x="1601" y="345"/>
                  <a:pt x="345" y="1601"/>
                  <a:pt x="345" y="3146"/>
                </a:cubicBezTo>
                <a:cubicBezTo>
                  <a:pt x="345" y="4690"/>
                  <a:pt x="1601" y="5946"/>
                  <a:pt x="3146" y="5946"/>
                </a:cubicBezTo>
                <a:cubicBezTo>
                  <a:pt x="4690" y="5946"/>
                  <a:pt x="5946" y="4690"/>
                  <a:pt x="5946" y="3146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6E0F9B-69CF-48EF-8DCF-1F4F10CAFF71}"/>
              </a:ext>
            </a:extLst>
          </p:cNvPr>
          <p:cNvSpPr txBox="1"/>
          <p:nvPr/>
        </p:nvSpPr>
        <p:spPr>
          <a:xfrm>
            <a:off x="9033924" y="54277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04F7B2-A6AB-464A-8159-A97CCDFCB82E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A7A7BB-3F64-44AB-A5A3-0105393D97FC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推广目标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DBA8FCA-2E2F-422B-81E6-12710647266A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8308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  <p:bldP spid="6" grpId="0"/>
      <p:bldP spid="7" grpId="0" animBg="1"/>
      <p:bldP spid="30" grpId="0" animBg="1"/>
      <p:bldP spid="9" grpId="0"/>
      <p:bldP spid="20" grpId="0" animBg="1"/>
      <p:bldP spid="31" grpId="0" animBg="1"/>
      <p:bldP spid="22" grpId="0"/>
      <p:bldP spid="24" grpId="0" animBg="1"/>
      <p:bldP spid="32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303A85-48BF-4DF9-98B9-1597B8EFA51F}"/>
              </a:ext>
            </a:extLst>
          </p:cNvPr>
          <p:cNvSpPr/>
          <p:nvPr/>
        </p:nvSpPr>
        <p:spPr>
          <a:xfrm>
            <a:off x="0" y="3286577"/>
            <a:ext cx="1901371" cy="538842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296A6D-128B-47DF-916D-D4E77034F9A4}"/>
              </a:ext>
            </a:extLst>
          </p:cNvPr>
          <p:cNvSpPr/>
          <p:nvPr/>
        </p:nvSpPr>
        <p:spPr>
          <a:xfrm rot="5400000">
            <a:off x="2860765" y="840922"/>
            <a:ext cx="2220686" cy="538842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" name="Picture 29" descr="118-苏州大学-img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990157"/>
            <a:ext cx="4691016" cy="3131683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id="{EF0D0DA9-0474-4265-B6CF-379C77B38789}"/>
              </a:ext>
            </a:extLst>
          </p:cNvPr>
          <p:cNvSpPr/>
          <p:nvPr/>
        </p:nvSpPr>
        <p:spPr>
          <a:xfrm>
            <a:off x="2112736" y="2419234"/>
            <a:ext cx="4691016" cy="3131683"/>
          </a:xfrm>
          <a:prstGeom prst="frame">
            <a:avLst>
              <a:gd name="adj1" fmla="val 276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CE233F-DA0A-4072-94AB-D5DB6B31A6E9}"/>
              </a:ext>
            </a:extLst>
          </p:cNvPr>
          <p:cNvGrpSpPr/>
          <p:nvPr/>
        </p:nvGrpSpPr>
        <p:grpSpPr>
          <a:xfrm>
            <a:off x="7393574" y="2488506"/>
            <a:ext cx="3186614" cy="2130490"/>
            <a:chOff x="907428" y="1856066"/>
            <a:chExt cx="3186614" cy="213049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93D72C8-16ED-465E-93CB-FA783ECF79BC}"/>
                </a:ext>
              </a:extLst>
            </p:cNvPr>
            <p:cNvSpPr txBox="1"/>
            <p:nvPr/>
          </p:nvSpPr>
          <p:spPr>
            <a:xfrm>
              <a:off x="90742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实施方案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908B606-0081-4BA4-A158-E9B98FBEBA53}"/>
                </a:ext>
              </a:extLst>
            </p:cNvPr>
            <p:cNvSpPr txBox="1"/>
            <p:nvPr/>
          </p:nvSpPr>
          <p:spPr>
            <a:xfrm>
              <a:off x="945528" y="3197557"/>
              <a:ext cx="3148514" cy="788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975292-B4E6-46F6-B257-FE15B4BB84B2}"/>
                </a:ext>
              </a:extLst>
            </p:cNvPr>
            <p:cNvSpPr txBox="1"/>
            <p:nvPr/>
          </p:nvSpPr>
          <p:spPr>
            <a:xfrm>
              <a:off x="907428" y="1856066"/>
              <a:ext cx="3148514" cy="88633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4400" dirty="0">
                  <a:solidFill>
                    <a:srgbClr val="A70C1B"/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Part 03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A7396B-8353-45D5-9440-81C2A798C275}"/>
              </a:ext>
            </a:extLst>
          </p:cNvPr>
          <p:cNvGrpSpPr/>
          <p:nvPr/>
        </p:nvGrpSpPr>
        <p:grpSpPr>
          <a:xfrm>
            <a:off x="7532915" y="4864129"/>
            <a:ext cx="1973941" cy="449943"/>
            <a:chOff x="7532915" y="4864129"/>
            <a:chExt cx="1973941" cy="44994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5865ABB-A104-49F8-A314-BBD02C991E9E}"/>
                </a:ext>
              </a:extLst>
            </p:cNvPr>
            <p:cNvSpPr/>
            <p:nvPr/>
          </p:nvSpPr>
          <p:spPr>
            <a:xfrm>
              <a:off x="7532915" y="4864129"/>
              <a:ext cx="1973941" cy="449943"/>
            </a:xfrm>
            <a:prstGeom prst="rect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7E0684E-8A2B-467C-93D7-25966DDCCA62}"/>
                </a:ext>
              </a:extLst>
            </p:cNvPr>
            <p:cNvSpPr txBox="1"/>
            <p:nvPr/>
          </p:nvSpPr>
          <p:spPr>
            <a:xfrm>
              <a:off x="7618921" y="4889045"/>
              <a:ext cx="1592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&gt;&gt;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Picture 30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6315A3B-35F6-4B51-9390-A2DB0EF44449}"/>
              </a:ext>
            </a:extLst>
          </p:cNvPr>
          <p:cNvSpPr/>
          <p:nvPr/>
        </p:nvSpPr>
        <p:spPr>
          <a:xfrm>
            <a:off x="5397500" y="2124525"/>
            <a:ext cx="5562600" cy="2697389"/>
          </a:xfrm>
          <a:prstGeom prst="rect">
            <a:avLst/>
          </a:prstGeom>
          <a:blipFill>
            <a:blip r:embed="rId3"/>
            <a:stretch>
              <a:fillRect t="-18882" b="-187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28FB042-E5A1-444B-86B2-8B6A0AA5A69B}"/>
              </a:ext>
            </a:extLst>
          </p:cNvPr>
          <p:cNvGrpSpPr/>
          <p:nvPr/>
        </p:nvGrpSpPr>
        <p:grpSpPr>
          <a:xfrm>
            <a:off x="5397500" y="4953450"/>
            <a:ext cx="5562600" cy="1057275"/>
            <a:chOff x="6096000" y="4518025"/>
            <a:chExt cx="4499736" cy="105727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172F361-3080-44A6-A05B-A04C15896D47}"/>
                </a:ext>
              </a:extLst>
            </p:cNvPr>
            <p:cNvSpPr/>
            <p:nvPr/>
          </p:nvSpPr>
          <p:spPr>
            <a:xfrm>
              <a:off x="6096000" y="4518025"/>
              <a:ext cx="2175636" cy="105727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28600" dist="76200" dir="8100000" algn="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B31D7E8-B330-4065-806A-403AEFF9FF16}"/>
                </a:ext>
              </a:extLst>
            </p:cNvPr>
            <p:cNvSpPr/>
            <p:nvPr/>
          </p:nvSpPr>
          <p:spPr>
            <a:xfrm>
              <a:off x="8420100" y="4518025"/>
              <a:ext cx="2175636" cy="1057275"/>
            </a:xfrm>
            <a:prstGeom prst="rect">
              <a:avLst/>
            </a:prstGeom>
            <a:solidFill>
              <a:srgbClr val="A70C1B"/>
            </a:solidFill>
            <a:ln w="12700">
              <a:solidFill>
                <a:srgbClr val="A70C1B"/>
              </a:solidFill>
            </a:ln>
            <a:effectLst>
              <a:outerShdw blurRad="228600" dist="76200" dir="8100000" algn="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2F903-1173-46A3-8A6D-BE792AA720DB}"/>
              </a:ext>
            </a:extLst>
          </p:cNvPr>
          <p:cNvSpPr txBox="1"/>
          <p:nvPr/>
        </p:nvSpPr>
        <p:spPr>
          <a:xfrm>
            <a:off x="6149666" y="5207621"/>
            <a:ext cx="1978334" cy="54893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sp>
        <p:nvSpPr>
          <p:cNvPr id="26" name="Oval 12">
            <a:extLst>
              <a:ext uri="{FF2B5EF4-FFF2-40B4-BE49-F238E27FC236}">
                <a16:creationId xmlns:a16="http://schemas.microsoft.com/office/drawing/2014/main" id="{B269FFA0-5529-4585-BCC7-82D90D3C2292}"/>
              </a:ext>
            </a:extLst>
          </p:cNvPr>
          <p:cNvSpPr/>
          <p:nvPr/>
        </p:nvSpPr>
        <p:spPr>
          <a:xfrm>
            <a:off x="5562600" y="5228937"/>
            <a:ext cx="508000" cy="506301"/>
          </a:xfrm>
          <a:custGeom>
            <a:avLst/>
            <a:gdLst>
              <a:gd name="connsiteX0" fmla="*/ 81603 w 608615"/>
              <a:gd name="connsiteY0" fmla="*/ 176901 h 606580"/>
              <a:gd name="connsiteX1" fmla="*/ 42180 w 608615"/>
              <a:gd name="connsiteY1" fmla="*/ 215826 h 606580"/>
              <a:gd name="connsiteX2" fmla="*/ 25449 w 608615"/>
              <a:gd name="connsiteY2" fmla="*/ 362636 h 606580"/>
              <a:gd name="connsiteX3" fmla="*/ 29543 w 608615"/>
              <a:gd name="connsiteY3" fmla="*/ 376411 h 606580"/>
              <a:gd name="connsiteX4" fmla="*/ 38798 w 608615"/>
              <a:gd name="connsiteY4" fmla="*/ 380765 h 606580"/>
              <a:gd name="connsiteX5" fmla="*/ 48409 w 608615"/>
              <a:gd name="connsiteY5" fmla="*/ 380765 h 606580"/>
              <a:gd name="connsiteX6" fmla="*/ 61046 w 608615"/>
              <a:gd name="connsiteY6" fmla="*/ 392496 h 606580"/>
              <a:gd name="connsiteX7" fmla="*/ 75018 w 608615"/>
              <a:gd name="connsiteY7" fmla="*/ 581341 h 606580"/>
              <a:gd name="connsiteX8" fmla="*/ 152796 w 608615"/>
              <a:gd name="connsiteY8" fmla="*/ 581341 h 606580"/>
              <a:gd name="connsiteX9" fmla="*/ 166768 w 608615"/>
              <a:gd name="connsiteY9" fmla="*/ 392496 h 606580"/>
              <a:gd name="connsiteX10" fmla="*/ 179405 w 608615"/>
              <a:gd name="connsiteY10" fmla="*/ 380765 h 606580"/>
              <a:gd name="connsiteX11" fmla="*/ 189016 w 608615"/>
              <a:gd name="connsiteY11" fmla="*/ 380765 h 606580"/>
              <a:gd name="connsiteX12" fmla="*/ 198271 w 608615"/>
              <a:gd name="connsiteY12" fmla="*/ 376411 h 606580"/>
              <a:gd name="connsiteX13" fmla="*/ 202365 w 608615"/>
              <a:gd name="connsiteY13" fmla="*/ 362636 h 606580"/>
              <a:gd name="connsiteX14" fmla="*/ 185634 w 608615"/>
              <a:gd name="connsiteY14" fmla="*/ 215826 h 606580"/>
              <a:gd name="connsiteX15" fmla="*/ 146211 w 608615"/>
              <a:gd name="connsiteY15" fmla="*/ 176901 h 606580"/>
              <a:gd name="connsiteX16" fmla="*/ 329132 w 608615"/>
              <a:gd name="connsiteY16" fmla="*/ 176837 h 606580"/>
              <a:gd name="connsiteX17" fmla="*/ 455700 w 608615"/>
              <a:gd name="connsiteY17" fmla="*/ 303299 h 606580"/>
              <a:gd name="connsiteX18" fmla="*/ 329132 w 608615"/>
              <a:gd name="connsiteY18" fmla="*/ 429673 h 606580"/>
              <a:gd name="connsiteX19" fmla="*/ 252585 w 608615"/>
              <a:gd name="connsiteY19" fmla="*/ 403456 h 606580"/>
              <a:gd name="connsiteX20" fmla="*/ 250182 w 608615"/>
              <a:gd name="connsiteY20" fmla="*/ 385682 h 606580"/>
              <a:gd name="connsiteX21" fmla="*/ 267984 w 608615"/>
              <a:gd name="connsiteY21" fmla="*/ 383372 h 606580"/>
              <a:gd name="connsiteX22" fmla="*/ 329132 w 608615"/>
              <a:gd name="connsiteY22" fmla="*/ 404434 h 606580"/>
              <a:gd name="connsiteX23" fmla="*/ 430422 w 608615"/>
              <a:gd name="connsiteY23" fmla="*/ 303299 h 606580"/>
              <a:gd name="connsiteX24" fmla="*/ 329132 w 608615"/>
              <a:gd name="connsiteY24" fmla="*/ 202165 h 606580"/>
              <a:gd name="connsiteX25" fmla="*/ 258816 w 608615"/>
              <a:gd name="connsiteY25" fmla="*/ 230781 h 606580"/>
              <a:gd name="connsiteX26" fmla="*/ 240925 w 608615"/>
              <a:gd name="connsiteY26" fmla="*/ 230426 h 606580"/>
              <a:gd name="connsiteX27" fmla="*/ 241192 w 608615"/>
              <a:gd name="connsiteY27" fmla="*/ 212563 h 606580"/>
              <a:gd name="connsiteX28" fmla="*/ 329132 w 608615"/>
              <a:gd name="connsiteY28" fmla="*/ 176837 h 606580"/>
              <a:gd name="connsiteX29" fmla="*/ 81603 w 608615"/>
              <a:gd name="connsiteY29" fmla="*/ 151574 h 606580"/>
              <a:gd name="connsiteX30" fmla="*/ 146211 w 608615"/>
              <a:gd name="connsiteY30" fmla="*/ 151574 h 606580"/>
              <a:gd name="connsiteX31" fmla="*/ 210819 w 608615"/>
              <a:gd name="connsiteY31" fmla="*/ 212982 h 606580"/>
              <a:gd name="connsiteX32" fmla="*/ 227549 w 608615"/>
              <a:gd name="connsiteY32" fmla="*/ 359793 h 606580"/>
              <a:gd name="connsiteX33" fmla="*/ 217137 w 608615"/>
              <a:gd name="connsiteY33" fmla="*/ 393296 h 606580"/>
              <a:gd name="connsiteX34" fmla="*/ 191152 w 608615"/>
              <a:gd name="connsiteY34" fmla="*/ 406004 h 606580"/>
              <a:gd name="connsiteX35" fmla="*/ 177180 w 608615"/>
              <a:gd name="connsiteY35" fmla="*/ 594938 h 606580"/>
              <a:gd name="connsiteX36" fmla="*/ 164543 w 608615"/>
              <a:gd name="connsiteY36" fmla="*/ 606580 h 606580"/>
              <a:gd name="connsiteX37" fmla="*/ 63271 w 608615"/>
              <a:gd name="connsiteY37" fmla="*/ 606580 h 606580"/>
              <a:gd name="connsiteX38" fmla="*/ 50634 w 608615"/>
              <a:gd name="connsiteY38" fmla="*/ 594938 h 606580"/>
              <a:gd name="connsiteX39" fmla="*/ 36662 w 608615"/>
              <a:gd name="connsiteY39" fmla="*/ 406004 h 606580"/>
              <a:gd name="connsiteX40" fmla="*/ 10677 w 608615"/>
              <a:gd name="connsiteY40" fmla="*/ 393296 h 606580"/>
              <a:gd name="connsiteX41" fmla="*/ 265 w 608615"/>
              <a:gd name="connsiteY41" fmla="*/ 359793 h 606580"/>
              <a:gd name="connsiteX42" fmla="*/ 17084 w 608615"/>
              <a:gd name="connsiteY42" fmla="*/ 212982 h 606580"/>
              <a:gd name="connsiteX43" fmla="*/ 81603 w 608615"/>
              <a:gd name="connsiteY43" fmla="*/ 151574 h 606580"/>
              <a:gd name="connsiteX44" fmla="*/ 113916 w 608615"/>
              <a:gd name="connsiteY44" fmla="*/ 25241 h 606580"/>
              <a:gd name="connsiteX45" fmla="*/ 75923 w 608615"/>
              <a:gd name="connsiteY45" fmla="*/ 63191 h 606580"/>
              <a:gd name="connsiteX46" fmla="*/ 113916 w 608615"/>
              <a:gd name="connsiteY46" fmla="*/ 101053 h 606580"/>
              <a:gd name="connsiteX47" fmla="*/ 151909 w 608615"/>
              <a:gd name="connsiteY47" fmla="*/ 63191 h 606580"/>
              <a:gd name="connsiteX48" fmla="*/ 113916 w 608615"/>
              <a:gd name="connsiteY48" fmla="*/ 25241 h 606580"/>
              <a:gd name="connsiteX49" fmla="*/ 409385 w 608615"/>
              <a:gd name="connsiteY49" fmla="*/ 24335 h 606580"/>
              <a:gd name="connsiteX50" fmla="*/ 430612 w 608615"/>
              <a:gd name="connsiteY50" fmla="*/ 28235 h 606580"/>
              <a:gd name="connsiteX51" fmla="*/ 493358 w 608615"/>
              <a:gd name="connsiteY51" fmla="*/ 65385 h 606580"/>
              <a:gd name="connsiteX52" fmla="*/ 512404 w 608615"/>
              <a:gd name="connsiteY52" fmla="*/ 103335 h 606580"/>
              <a:gd name="connsiteX53" fmla="*/ 495227 w 608615"/>
              <a:gd name="connsiteY53" fmla="*/ 141463 h 606580"/>
              <a:gd name="connsiteX54" fmla="*/ 492023 w 608615"/>
              <a:gd name="connsiteY54" fmla="*/ 173902 h 606580"/>
              <a:gd name="connsiteX55" fmla="*/ 513650 w 608615"/>
              <a:gd name="connsiteY55" fmla="*/ 212297 h 606580"/>
              <a:gd name="connsiteX56" fmla="*/ 541864 w 608615"/>
              <a:gd name="connsiteY56" fmla="*/ 225539 h 606580"/>
              <a:gd name="connsiteX57" fmla="*/ 582894 w 608615"/>
              <a:gd name="connsiteY57" fmla="*/ 228917 h 606580"/>
              <a:gd name="connsiteX58" fmla="*/ 606212 w 608615"/>
              <a:gd name="connsiteY58" fmla="*/ 265089 h 606580"/>
              <a:gd name="connsiteX59" fmla="*/ 608615 w 608615"/>
              <a:gd name="connsiteY59" fmla="*/ 302417 h 606580"/>
              <a:gd name="connsiteX60" fmla="*/ 606212 w 608615"/>
              <a:gd name="connsiteY60" fmla="*/ 339656 h 606580"/>
              <a:gd name="connsiteX61" fmla="*/ 582894 w 608615"/>
              <a:gd name="connsiteY61" fmla="*/ 375828 h 606580"/>
              <a:gd name="connsiteX62" fmla="*/ 542131 w 608615"/>
              <a:gd name="connsiteY62" fmla="*/ 379383 h 606580"/>
              <a:gd name="connsiteX63" fmla="*/ 513650 w 608615"/>
              <a:gd name="connsiteY63" fmla="*/ 392448 h 606580"/>
              <a:gd name="connsiteX64" fmla="*/ 492023 w 608615"/>
              <a:gd name="connsiteY64" fmla="*/ 430843 h 606580"/>
              <a:gd name="connsiteX65" fmla="*/ 495227 w 608615"/>
              <a:gd name="connsiteY65" fmla="*/ 463282 h 606580"/>
              <a:gd name="connsiteX66" fmla="*/ 512404 w 608615"/>
              <a:gd name="connsiteY66" fmla="*/ 501410 h 606580"/>
              <a:gd name="connsiteX67" fmla="*/ 493358 w 608615"/>
              <a:gd name="connsiteY67" fmla="*/ 539449 h 606580"/>
              <a:gd name="connsiteX68" fmla="*/ 430612 w 608615"/>
              <a:gd name="connsiteY68" fmla="*/ 576510 h 606580"/>
              <a:gd name="connsiteX69" fmla="*/ 388692 w 608615"/>
              <a:gd name="connsiteY69" fmla="*/ 574644 h 606580"/>
              <a:gd name="connsiteX70" fmla="*/ 364483 w 608615"/>
              <a:gd name="connsiteY70" fmla="*/ 540071 h 606580"/>
              <a:gd name="connsiteX71" fmla="*/ 339029 w 608615"/>
              <a:gd name="connsiteY71" fmla="*/ 521229 h 606580"/>
              <a:gd name="connsiteX72" fmla="*/ 295952 w 608615"/>
              <a:gd name="connsiteY72" fmla="*/ 521229 h 606580"/>
              <a:gd name="connsiteX73" fmla="*/ 270497 w 608615"/>
              <a:gd name="connsiteY73" fmla="*/ 540071 h 606580"/>
              <a:gd name="connsiteX74" fmla="*/ 250917 w 608615"/>
              <a:gd name="connsiteY74" fmla="*/ 571711 h 606580"/>
              <a:gd name="connsiteX75" fmla="*/ 223504 w 608615"/>
              <a:gd name="connsiteY75" fmla="*/ 580421 h 606580"/>
              <a:gd name="connsiteX76" fmla="*/ 215138 w 608615"/>
              <a:gd name="connsiteY76" fmla="*/ 579710 h 606580"/>
              <a:gd name="connsiteX77" fmla="*/ 204903 w 608615"/>
              <a:gd name="connsiteY77" fmla="*/ 565045 h 606580"/>
              <a:gd name="connsiteX78" fmla="*/ 219499 w 608615"/>
              <a:gd name="connsiteY78" fmla="*/ 554825 h 606580"/>
              <a:gd name="connsiteX79" fmla="*/ 236232 w 608615"/>
              <a:gd name="connsiteY79" fmla="*/ 551003 h 606580"/>
              <a:gd name="connsiteX80" fmla="*/ 245488 w 608615"/>
              <a:gd name="connsiteY80" fmla="*/ 535983 h 606580"/>
              <a:gd name="connsiteX81" fmla="*/ 298533 w 608615"/>
              <a:gd name="connsiteY81" fmla="*/ 496077 h 606580"/>
              <a:gd name="connsiteX82" fmla="*/ 336359 w 608615"/>
              <a:gd name="connsiteY82" fmla="*/ 496077 h 606580"/>
              <a:gd name="connsiteX83" fmla="*/ 389404 w 608615"/>
              <a:gd name="connsiteY83" fmla="*/ 535983 h 606580"/>
              <a:gd name="connsiteX84" fmla="*/ 400885 w 608615"/>
              <a:gd name="connsiteY84" fmla="*/ 552425 h 606580"/>
              <a:gd name="connsiteX85" fmla="*/ 420465 w 608615"/>
              <a:gd name="connsiteY85" fmla="*/ 553225 h 606580"/>
              <a:gd name="connsiteX86" fmla="*/ 477782 w 608615"/>
              <a:gd name="connsiteY86" fmla="*/ 519363 h 606580"/>
              <a:gd name="connsiteX87" fmla="*/ 487039 w 608615"/>
              <a:gd name="connsiteY87" fmla="*/ 500877 h 606580"/>
              <a:gd name="connsiteX88" fmla="*/ 478850 w 608615"/>
              <a:gd name="connsiteY88" fmla="*/ 482568 h 606580"/>
              <a:gd name="connsiteX89" fmla="*/ 471285 w 608615"/>
              <a:gd name="connsiteY89" fmla="*/ 416356 h 606580"/>
              <a:gd name="connsiteX90" fmla="*/ 490421 w 608615"/>
              <a:gd name="connsiteY90" fmla="*/ 382227 h 606580"/>
              <a:gd name="connsiteX91" fmla="*/ 550942 w 608615"/>
              <a:gd name="connsiteY91" fmla="*/ 355654 h 606580"/>
              <a:gd name="connsiteX92" fmla="*/ 569899 w 608615"/>
              <a:gd name="connsiteY92" fmla="*/ 354143 h 606580"/>
              <a:gd name="connsiteX93" fmla="*/ 581113 w 608615"/>
              <a:gd name="connsiteY93" fmla="*/ 336545 h 606580"/>
              <a:gd name="connsiteX94" fmla="*/ 583250 w 608615"/>
              <a:gd name="connsiteY94" fmla="*/ 302328 h 606580"/>
              <a:gd name="connsiteX95" fmla="*/ 581113 w 608615"/>
              <a:gd name="connsiteY95" fmla="*/ 268200 h 606580"/>
              <a:gd name="connsiteX96" fmla="*/ 569899 w 608615"/>
              <a:gd name="connsiteY96" fmla="*/ 250602 h 606580"/>
              <a:gd name="connsiteX97" fmla="*/ 551209 w 608615"/>
              <a:gd name="connsiteY97" fmla="*/ 249003 h 606580"/>
              <a:gd name="connsiteX98" fmla="*/ 490421 w 608615"/>
              <a:gd name="connsiteY98" fmla="*/ 222429 h 606580"/>
              <a:gd name="connsiteX99" fmla="*/ 471374 w 608615"/>
              <a:gd name="connsiteY99" fmla="*/ 188389 h 606580"/>
              <a:gd name="connsiteX100" fmla="*/ 478939 w 608615"/>
              <a:gd name="connsiteY100" fmla="*/ 122177 h 606580"/>
              <a:gd name="connsiteX101" fmla="*/ 487039 w 608615"/>
              <a:gd name="connsiteY101" fmla="*/ 103868 h 606580"/>
              <a:gd name="connsiteX102" fmla="*/ 477782 w 608615"/>
              <a:gd name="connsiteY102" fmla="*/ 85293 h 606580"/>
              <a:gd name="connsiteX103" fmla="*/ 420554 w 608615"/>
              <a:gd name="connsiteY103" fmla="*/ 51431 h 606580"/>
              <a:gd name="connsiteX104" fmla="*/ 400885 w 608615"/>
              <a:gd name="connsiteY104" fmla="*/ 52320 h 606580"/>
              <a:gd name="connsiteX105" fmla="*/ 389404 w 608615"/>
              <a:gd name="connsiteY105" fmla="*/ 68762 h 606580"/>
              <a:gd name="connsiteX106" fmla="*/ 336359 w 608615"/>
              <a:gd name="connsiteY106" fmla="*/ 108667 h 606580"/>
              <a:gd name="connsiteX107" fmla="*/ 298622 w 608615"/>
              <a:gd name="connsiteY107" fmla="*/ 108667 h 606580"/>
              <a:gd name="connsiteX108" fmla="*/ 245488 w 608615"/>
              <a:gd name="connsiteY108" fmla="*/ 68762 h 606580"/>
              <a:gd name="connsiteX109" fmla="*/ 234986 w 608615"/>
              <a:gd name="connsiteY109" fmla="*/ 52942 h 606580"/>
              <a:gd name="connsiteX110" fmla="*/ 216117 w 608615"/>
              <a:gd name="connsiteY110" fmla="*/ 50987 h 606580"/>
              <a:gd name="connsiteX111" fmla="*/ 200008 w 608615"/>
              <a:gd name="connsiteY111" fmla="*/ 43166 h 606580"/>
              <a:gd name="connsiteX112" fmla="*/ 207929 w 608615"/>
              <a:gd name="connsiteY112" fmla="*/ 27079 h 606580"/>
              <a:gd name="connsiteX113" fmla="*/ 247980 w 608615"/>
              <a:gd name="connsiteY113" fmla="*/ 31257 h 606580"/>
              <a:gd name="connsiteX114" fmla="*/ 270497 w 608615"/>
              <a:gd name="connsiteY114" fmla="*/ 64674 h 606580"/>
              <a:gd name="connsiteX115" fmla="*/ 295863 w 608615"/>
              <a:gd name="connsiteY115" fmla="*/ 83516 h 606580"/>
              <a:gd name="connsiteX116" fmla="*/ 339029 w 608615"/>
              <a:gd name="connsiteY116" fmla="*/ 83516 h 606580"/>
              <a:gd name="connsiteX117" fmla="*/ 364483 w 608615"/>
              <a:gd name="connsiteY117" fmla="*/ 64674 h 606580"/>
              <a:gd name="connsiteX118" fmla="*/ 388692 w 608615"/>
              <a:gd name="connsiteY118" fmla="*/ 30101 h 606580"/>
              <a:gd name="connsiteX119" fmla="*/ 409385 w 608615"/>
              <a:gd name="connsiteY119" fmla="*/ 24335 h 606580"/>
              <a:gd name="connsiteX120" fmla="*/ 113916 w 608615"/>
              <a:gd name="connsiteY120" fmla="*/ 0 h 606580"/>
              <a:gd name="connsiteX121" fmla="*/ 177178 w 608615"/>
              <a:gd name="connsiteY121" fmla="*/ 63191 h 606580"/>
              <a:gd name="connsiteX122" fmla="*/ 113916 w 608615"/>
              <a:gd name="connsiteY122" fmla="*/ 126383 h 606580"/>
              <a:gd name="connsiteX123" fmla="*/ 50654 w 608615"/>
              <a:gd name="connsiteY123" fmla="*/ 63191 h 606580"/>
              <a:gd name="connsiteX124" fmla="*/ 113916 w 608615"/>
              <a:gd name="connsiteY12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8615" h="606580">
                <a:moveTo>
                  <a:pt x="81603" y="176901"/>
                </a:moveTo>
                <a:cubicBezTo>
                  <a:pt x="61669" y="176901"/>
                  <a:pt x="44761" y="193609"/>
                  <a:pt x="42180" y="215826"/>
                </a:cubicBezTo>
                <a:lnTo>
                  <a:pt x="25449" y="362636"/>
                </a:lnTo>
                <a:cubicBezTo>
                  <a:pt x="24827" y="367791"/>
                  <a:pt x="26339" y="372767"/>
                  <a:pt x="29543" y="376411"/>
                </a:cubicBezTo>
                <a:cubicBezTo>
                  <a:pt x="30967" y="378011"/>
                  <a:pt x="34171" y="380765"/>
                  <a:pt x="38798" y="380765"/>
                </a:cubicBezTo>
                <a:lnTo>
                  <a:pt x="48409" y="380765"/>
                </a:lnTo>
                <a:cubicBezTo>
                  <a:pt x="55084" y="380765"/>
                  <a:pt x="60512" y="385920"/>
                  <a:pt x="61046" y="392496"/>
                </a:cubicBezTo>
                <a:lnTo>
                  <a:pt x="75018" y="581341"/>
                </a:lnTo>
                <a:lnTo>
                  <a:pt x="152796" y="581341"/>
                </a:lnTo>
                <a:lnTo>
                  <a:pt x="166768" y="392496"/>
                </a:lnTo>
                <a:cubicBezTo>
                  <a:pt x="167213" y="385920"/>
                  <a:pt x="172730" y="380765"/>
                  <a:pt x="179405" y="380765"/>
                </a:cubicBezTo>
                <a:lnTo>
                  <a:pt x="189016" y="380765"/>
                </a:lnTo>
                <a:cubicBezTo>
                  <a:pt x="193643" y="380765"/>
                  <a:pt x="196847" y="378011"/>
                  <a:pt x="198271" y="376411"/>
                </a:cubicBezTo>
                <a:cubicBezTo>
                  <a:pt x="201475" y="372767"/>
                  <a:pt x="202987" y="367791"/>
                  <a:pt x="202365" y="362636"/>
                </a:cubicBezTo>
                <a:lnTo>
                  <a:pt x="185634" y="215826"/>
                </a:lnTo>
                <a:cubicBezTo>
                  <a:pt x="183053" y="193609"/>
                  <a:pt x="166145" y="176901"/>
                  <a:pt x="146211" y="176901"/>
                </a:cubicBezTo>
                <a:close/>
                <a:moveTo>
                  <a:pt x="329132" y="176837"/>
                </a:moveTo>
                <a:cubicBezTo>
                  <a:pt x="398913" y="176837"/>
                  <a:pt x="455700" y="233536"/>
                  <a:pt x="455700" y="303299"/>
                </a:cubicBezTo>
                <a:cubicBezTo>
                  <a:pt x="455700" y="372974"/>
                  <a:pt x="398913" y="429673"/>
                  <a:pt x="329132" y="429673"/>
                </a:cubicBezTo>
                <a:cubicBezTo>
                  <a:pt x="301539" y="429673"/>
                  <a:pt x="275104" y="420608"/>
                  <a:pt x="252585" y="403456"/>
                </a:cubicBezTo>
                <a:cubicBezTo>
                  <a:pt x="247067" y="399190"/>
                  <a:pt x="245999" y="391281"/>
                  <a:pt x="250182" y="385682"/>
                </a:cubicBezTo>
                <a:cubicBezTo>
                  <a:pt x="254455" y="380172"/>
                  <a:pt x="262465" y="379106"/>
                  <a:pt x="267984" y="383372"/>
                </a:cubicBezTo>
                <a:cubicBezTo>
                  <a:pt x="286052" y="397146"/>
                  <a:pt x="307147" y="404434"/>
                  <a:pt x="329132" y="404434"/>
                </a:cubicBezTo>
                <a:cubicBezTo>
                  <a:pt x="384939" y="404434"/>
                  <a:pt x="430422" y="359021"/>
                  <a:pt x="430422" y="303299"/>
                </a:cubicBezTo>
                <a:cubicBezTo>
                  <a:pt x="430422" y="247489"/>
                  <a:pt x="384939" y="202165"/>
                  <a:pt x="329132" y="202165"/>
                </a:cubicBezTo>
                <a:cubicBezTo>
                  <a:pt x="302874" y="202165"/>
                  <a:pt x="277863" y="212296"/>
                  <a:pt x="258816" y="230781"/>
                </a:cubicBezTo>
                <a:cubicBezTo>
                  <a:pt x="253831" y="235580"/>
                  <a:pt x="245821" y="235491"/>
                  <a:pt x="240925" y="230426"/>
                </a:cubicBezTo>
                <a:cubicBezTo>
                  <a:pt x="236030" y="225449"/>
                  <a:pt x="236208" y="217451"/>
                  <a:pt x="241192" y="212563"/>
                </a:cubicBezTo>
                <a:cubicBezTo>
                  <a:pt x="265046" y="189545"/>
                  <a:pt x="296288" y="176837"/>
                  <a:pt x="329132" y="176837"/>
                </a:cubicBezTo>
                <a:close/>
                <a:moveTo>
                  <a:pt x="81603" y="151574"/>
                </a:moveTo>
                <a:lnTo>
                  <a:pt x="146211" y="151574"/>
                </a:lnTo>
                <a:cubicBezTo>
                  <a:pt x="179049" y="151574"/>
                  <a:pt x="206814" y="177968"/>
                  <a:pt x="210819" y="212982"/>
                </a:cubicBezTo>
                <a:lnTo>
                  <a:pt x="227549" y="359793"/>
                </a:lnTo>
                <a:cubicBezTo>
                  <a:pt x="228973" y="372056"/>
                  <a:pt x="225146" y="384320"/>
                  <a:pt x="217137" y="393296"/>
                </a:cubicBezTo>
                <a:cubicBezTo>
                  <a:pt x="210285" y="401027"/>
                  <a:pt x="201119" y="405471"/>
                  <a:pt x="191152" y="406004"/>
                </a:cubicBezTo>
                <a:lnTo>
                  <a:pt x="177180" y="594938"/>
                </a:lnTo>
                <a:cubicBezTo>
                  <a:pt x="176646" y="601515"/>
                  <a:pt x="171129" y="606580"/>
                  <a:pt x="164543" y="606580"/>
                </a:cubicBezTo>
                <a:lnTo>
                  <a:pt x="63271" y="606580"/>
                </a:lnTo>
                <a:cubicBezTo>
                  <a:pt x="56685" y="606580"/>
                  <a:pt x="51168" y="601515"/>
                  <a:pt x="50634" y="594938"/>
                </a:cubicBezTo>
                <a:lnTo>
                  <a:pt x="36662" y="406004"/>
                </a:lnTo>
                <a:cubicBezTo>
                  <a:pt x="26695" y="405471"/>
                  <a:pt x="17529" y="400939"/>
                  <a:pt x="10677" y="393296"/>
                </a:cubicBezTo>
                <a:cubicBezTo>
                  <a:pt x="2668" y="384320"/>
                  <a:pt x="-1070" y="372056"/>
                  <a:pt x="265" y="359793"/>
                </a:cubicBezTo>
                <a:lnTo>
                  <a:pt x="17084" y="212982"/>
                </a:lnTo>
                <a:cubicBezTo>
                  <a:pt x="21000" y="177968"/>
                  <a:pt x="48765" y="151574"/>
                  <a:pt x="81603" y="151574"/>
                </a:cubicBezTo>
                <a:close/>
                <a:moveTo>
                  <a:pt x="113916" y="25241"/>
                </a:moveTo>
                <a:cubicBezTo>
                  <a:pt x="93007" y="25241"/>
                  <a:pt x="75923" y="42217"/>
                  <a:pt x="75923" y="63191"/>
                </a:cubicBezTo>
                <a:cubicBezTo>
                  <a:pt x="75923" y="84078"/>
                  <a:pt x="93007" y="101053"/>
                  <a:pt x="113916" y="101053"/>
                </a:cubicBezTo>
                <a:cubicBezTo>
                  <a:pt x="134825" y="101053"/>
                  <a:pt x="151909" y="84078"/>
                  <a:pt x="151909" y="63191"/>
                </a:cubicBezTo>
                <a:cubicBezTo>
                  <a:pt x="151909" y="42217"/>
                  <a:pt x="134825" y="25241"/>
                  <a:pt x="113916" y="25241"/>
                </a:cubicBezTo>
                <a:close/>
                <a:moveTo>
                  <a:pt x="409385" y="24335"/>
                </a:moveTo>
                <a:cubicBezTo>
                  <a:pt x="416527" y="24013"/>
                  <a:pt x="423758" y="25302"/>
                  <a:pt x="430612" y="28235"/>
                </a:cubicBezTo>
                <a:cubicBezTo>
                  <a:pt x="452862" y="37833"/>
                  <a:pt x="473955" y="50365"/>
                  <a:pt x="493358" y="65385"/>
                </a:cubicBezTo>
                <a:cubicBezTo>
                  <a:pt x="505106" y="74539"/>
                  <a:pt x="512048" y="88404"/>
                  <a:pt x="512404" y="103335"/>
                </a:cubicBezTo>
                <a:cubicBezTo>
                  <a:pt x="512671" y="118177"/>
                  <a:pt x="506441" y="132042"/>
                  <a:pt x="495227" y="141463"/>
                </a:cubicBezTo>
                <a:cubicBezTo>
                  <a:pt x="485971" y="149284"/>
                  <a:pt x="484547" y="163237"/>
                  <a:pt x="492023" y="173902"/>
                </a:cubicBezTo>
                <a:cubicBezTo>
                  <a:pt x="500478" y="185901"/>
                  <a:pt x="507687" y="198788"/>
                  <a:pt x="513650" y="212297"/>
                </a:cubicBezTo>
                <a:cubicBezTo>
                  <a:pt x="518634" y="223851"/>
                  <a:pt x="531094" y="229716"/>
                  <a:pt x="541864" y="225539"/>
                </a:cubicBezTo>
                <a:cubicBezTo>
                  <a:pt x="555570" y="220207"/>
                  <a:pt x="570433" y="221540"/>
                  <a:pt x="582894" y="228917"/>
                </a:cubicBezTo>
                <a:cubicBezTo>
                  <a:pt x="595799" y="236649"/>
                  <a:pt x="604343" y="249891"/>
                  <a:pt x="606212" y="265089"/>
                </a:cubicBezTo>
                <a:cubicBezTo>
                  <a:pt x="607814" y="277354"/>
                  <a:pt x="608615" y="289885"/>
                  <a:pt x="608615" y="302417"/>
                </a:cubicBezTo>
                <a:cubicBezTo>
                  <a:pt x="608615" y="314860"/>
                  <a:pt x="607814" y="327391"/>
                  <a:pt x="606212" y="339656"/>
                </a:cubicBezTo>
                <a:cubicBezTo>
                  <a:pt x="604343" y="354943"/>
                  <a:pt x="595799" y="368096"/>
                  <a:pt x="582894" y="375828"/>
                </a:cubicBezTo>
                <a:cubicBezTo>
                  <a:pt x="570433" y="383205"/>
                  <a:pt x="555659" y="384538"/>
                  <a:pt x="542131" y="379383"/>
                </a:cubicBezTo>
                <a:cubicBezTo>
                  <a:pt x="531094" y="375117"/>
                  <a:pt x="518634" y="380894"/>
                  <a:pt x="513650" y="392448"/>
                </a:cubicBezTo>
                <a:cubicBezTo>
                  <a:pt x="507776" y="405957"/>
                  <a:pt x="500478" y="418844"/>
                  <a:pt x="492023" y="430843"/>
                </a:cubicBezTo>
                <a:cubicBezTo>
                  <a:pt x="484547" y="441508"/>
                  <a:pt x="485971" y="455461"/>
                  <a:pt x="495227" y="463282"/>
                </a:cubicBezTo>
                <a:cubicBezTo>
                  <a:pt x="506441" y="472703"/>
                  <a:pt x="512671" y="486657"/>
                  <a:pt x="512404" y="501410"/>
                </a:cubicBezTo>
                <a:cubicBezTo>
                  <a:pt x="512048" y="516430"/>
                  <a:pt x="505106" y="530295"/>
                  <a:pt x="493358" y="539449"/>
                </a:cubicBezTo>
                <a:cubicBezTo>
                  <a:pt x="473955" y="554469"/>
                  <a:pt x="452862" y="566912"/>
                  <a:pt x="430612" y="576510"/>
                </a:cubicBezTo>
                <a:cubicBezTo>
                  <a:pt x="416905" y="582376"/>
                  <a:pt x="401686" y="581754"/>
                  <a:pt x="388692" y="574644"/>
                </a:cubicBezTo>
                <a:cubicBezTo>
                  <a:pt x="375697" y="567534"/>
                  <a:pt x="366886" y="554913"/>
                  <a:pt x="364483" y="540071"/>
                </a:cubicBezTo>
                <a:cubicBezTo>
                  <a:pt x="362436" y="527984"/>
                  <a:pt x="351667" y="519807"/>
                  <a:pt x="339029" y="521229"/>
                </a:cubicBezTo>
                <a:cubicBezTo>
                  <a:pt x="324788" y="522740"/>
                  <a:pt x="310103" y="522740"/>
                  <a:pt x="295952" y="521229"/>
                </a:cubicBezTo>
                <a:cubicBezTo>
                  <a:pt x="283225" y="519807"/>
                  <a:pt x="272455" y="527984"/>
                  <a:pt x="270497" y="540071"/>
                </a:cubicBezTo>
                <a:cubicBezTo>
                  <a:pt x="268361" y="553047"/>
                  <a:pt x="261508" y="564245"/>
                  <a:pt x="250917" y="571711"/>
                </a:cubicBezTo>
                <a:cubicBezTo>
                  <a:pt x="242729" y="577399"/>
                  <a:pt x="233206" y="580421"/>
                  <a:pt x="223504" y="580421"/>
                </a:cubicBezTo>
                <a:cubicBezTo>
                  <a:pt x="220745" y="580421"/>
                  <a:pt x="217897" y="580154"/>
                  <a:pt x="215138" y="579710"/>
                </a:cubicBezTo>
                <a:cubicBezTo>
                  <a:pt x="208285" y="578465"/>
                  <a:pt x="203657" y="571889"/>
                  <a:pt x="204903" y="565045"/>
                </a:cubicBezTo>
                <a:cubicBezTo>
                  <a:pt x="206060" y="558113"/>
                  <a:pt x="212824" y="553491"/>
                  <a:pt x="219499" y="554825"/>
                </a:cubicBezTo>
                <a:cubicBezTo>
                  <a:pt x="225374" y="555802"/>
                  <a:pt x="231337" y="554469"/>
                  <a:pt x="236232" y="551003"/>
                </a:cubicBezTo>
                <a:cubicBezTo>
                  <a:pt x="241216" y="547537"/>
                  <a:pt x="244509" y="542204"/>
                  <a:pt x="245488" y="535983"/>
                </a:cubicBezTo>
                <a:cubicBezTo>
                  <a:pt x="249671" y="510387"/>
                  <a:pt x="272277" y="493233"/>
                  <a:pt x="298533" y="496077"/>
                </a:cubicBezTo>
                <a:cubicBezTo>
                  <a:pt x="310993" y="497411"/>
                  <a:pt x="323987" y="497411"/>
                  <a:pt x="336359" y="496077"/>
                </a:cubicBezTo>
                <a:cubicBezTo>
                  <a:pt x="361902" y="493145"/>
                  <a:pt x="385310" y="510831"/>
                  <a:pt x="389404" y="535983"/>
                </a:cubicBezTo>
                <a:cubicBezTo>
                  <a:pt x="390561" y="543093"/>
                  <a:pt x="394744" y="549048"/>
                  <a:pt x="400885" y="552425"/>
                </a:cubicBezTo>
                <a:cubicBezTo>
                  <a:pt x="406848" y="555713"/>
                  <a:pt x="414057" y="555980"/>
                  <a:pt x="420465" y="553225"/>
                </a:cubicBezTo>
                <a:cubicBezTo>
                  <a:pt x="440847" y="544515"/>
                  <a:pt x="460071" y="533139"/>
                  <a:pt x="477782" y="519363"/>
                </a:cubicBezTo>
                <a:cubicBezTo>
                  <a:pt x="483568" y="514919"/>
                  <a:pt x="486861" y="508165"/>
                  <a:pt x="487039" y="500877"/>
                </a:cubicBezTo>
                <a:cubicBezTo>
                  <a:pt x="487217" y="493767"/>
                  <a:pt x="484191" y="487101"/>
                  <a:pt x="478850" y="482568"/>
                </a:cubicBezTo>
                <a:cubicBezTo>
                  <a:pt x="459448" y="466215"/>
                  <a:pt x="456244" y="437775"/>
                  <a:pt x="471285" y="416356"/>
                </a:cubicBezTo>
                <a:cubicBezTo>
                  <a:pt x="478761" y="405691"/>
                  <a:pt x="485170" y="394226"/>
                  <a:pt x="490421" y="382227"/>
                </a:cubicBezTo>
                <a:cubicBezTo>
                  <a:pt x="500923" y="358320"/>
                  <a:pt x="527445" y="346588"/>
                  <a:pt x="550942" y="355654"/>
                </a:cubicBezTo>
                <a:cubicBezTo>
                  <a:pt x="557439" y="358142"/>
                  <a:pt x="564114" y="357520"/>
                  <a:pt x="569899" y="354143"/>
                </a:cubicBezTo>
                <a:cubicBezTo>
                  <a:pt x="576040" y="350410"/>
                  <a:pt x="580134" y="344011"/>
                  <a:pt x="581113" y="336545"/>
                </a:cubicBezTo>
                <a:cubicBezTo>
                  <a:pt x="582538" y="325258"/>
                  <a:pt x="583250" y="313793"/>
                  <a:pt x="583250" y="302328"/>
                </a:cubicBezTo>
                <a:cubicBezTo>
                  <a:pt x="583250" y="290952"/>
                  <a:pt x="582538" y="279487"/>
                  <a:pt x="581113" y="268200"/>
                </a:cubicBezTo>
                <a:cubicBezTo>
                  <a:pt x="580134" y="260734"/>
                  <a:pt x="576040" y="254335"/>
                  <a:pt x="569899" y="250602"/>
                </a:cubicBezTo>
                <a:cubicBezTo>
                  <a:pt x="564114" y="247136"/>
                  <a:pt x="557528" y="246603"/>
                  <a:pt x="551209" y="249003"/>
                </a:cubicBezTo>
                <a:cubicBezTo>
                  <a:pt x="527445" y="258068"/>
                  <a:pt x="500923" y="246425"/>
                  <a:pt x="490421" y="222429"/>
                </a:cubicBezTo>
                <a:cubicBezTo>
                  <a:pt x="485170" y="210430"/>
                  <a:pt x="478761" y="199054"/>
                  <a:pt x="471374" y="188389"/>
                </a:cubicBezTo>
                <a:cubicBezTo>
                  <a:pt x="456244" y="166970"/>
                  <a:pt x="459537" y="138530"/>
                  <a:pt x="478939" y="122177"/>
                </a:cubicBezTo>
                <a:cubicBezTo>
                  <a:pt x="484280" y="117644"/>
                  <a:pt x="487217" y="110978"/>
                  <a:pt x="487039" y="103868"/>
                </a:cubicBezTo>
                <a:cubicBezTo>
                  <a:pt x="486861" y="96491"/>
                  <a:pt x="483568" y="89737"/>
                  <a:pt x="477782" y="85293"/>
                </a:cubicBezTo>
                <a:cubicBezTo>
                  <a:pt x="460160" y="71606"/>
                  <a:pt x="440847" y="60230"/>
                  <a:pt x="420554" y="51431"/>
                </a:cubicBezTo>
                <a:cubicBezTo>
                  <a:pt x="414057" y="48676"/>
                  <a:pt x="406937" y="49032"/>
                  <a:pt x="400885" y="52320"/>
                </a:cubicBezTo>
                <a:cubicBezTo>
                  <a:pt x="394744" y="55697"/>
                  <a:pt x="390561" y="61652"/>
                  <a:pt x="389404" y="68762"/>
                </a:cubicBezTo>
                <a:cubicBezTo>
                  <a:pt x="385399" y="93914"/>
                  <a:pt x="362436" y="111600"/>
                  <a:pt x="336359" y="108667"/>
                </a:cubicBezTo>
                <a:cubicBezTo>
                  <a:pt x="323987" y="107334"/>
                  <a:pt x="310993" y="107334"/>
                  <a:pt x="298622" y="108667"/>
                </a:cubicBezTo>
                <a:cubicBezTo>
                  <a:pt x="272366" y="111512"/>
                  <a:pt x="249671" y="94270"/>
                  <a:pt x="245488" y="68762"/>
                </a:cubicBezTo>
                <a:cubicBezTo>
                  <a:pt x="244420" y="61919"/>
                  <a:pt x="240682" y="56320"/>
                  <a:pt x="234986" y="52942"/>
                </a:cubicBezTo>
                <a:cubicBezTo>
                  <a:pt x="229290" y="49565"/>
                  <a:pt x="222436" y="48854"/>
                  <a:pt x="216117" y="50987"/>
                </a:cubicBezTo>
                <a:cubicBezTo>
                  <a:pt x="209442" y="53209"/>
                  <a:pt x="202233" y="49743"/>
                  <a:pt x="200008" y="43166"/>
                </a:cubicBezTo>
                <a:cubicBezTo>
                  <a:pt x="197783" y="36589"/>
                  <a:pt x="201254" y="29390"/>
                  <a:pt x="207929" y="27079"/>
                </a:cubicBezTo>
                <a:cubicBezTo>
                  <a:pt x="221279" y="22547"/>
                  <a:pt x="235876" y="24058"/>
                  <a:pt x="247980" y="31257"/>
                </a:cubicBezTo>
                <a:cubicBezTo>
                  <a:pt x="259995" y="38456"/>
                  <a:pt x="268183" y="50632"/>
                  <a:pt x="270497" y="64674"/>
                </a:cubicBezTo>
                <a:cubicBezTo>
                  <a:pt x="272455" y="76761"/>
                  <a:pt x="283314" y="84849"/>
                  <a:pt x="295863" y="83516"/>
                </a:cubicBezTo>
                <a:cubicBezTo>
                  <a:pt x="310103" y="82005"/>
                  <a:pt x="324877" y="82005"/>
                  <a:pt x="339029" y="83516"/>
                </a:cubicBezTo>
                <a:cubicBezTo>
                  <a:pt x="351578" y="84938"/>
                  <a:pt x="362436" y="76761"/>
                  <a:pt x="364483" y="64674"/>
                </a:cubicBezTo>
                <a:cubicBezTo>
                  <a:pt x="366886" y="49832"/>
                  <a:pt x="375697" y="37300"/>
                  <a:pt x="388692" y="30101"/>
                </a:cubicBezTo>
                <a:cubicBezTo>
                  <a:pt x="395189" y="26591"/>
                  <a:pt x="402242" y="24658"/>
                  <a:pt x="409385" y="24335"/>
                </a:cubicBezTo>
                <a:close/>
                <a:moveTo>
                  <a:pt x="113916" y="0"/>
                </a:moveTo>
                <a:cubicBezTo>
                  <a:pt x="148795" y="0"/>
                  <a:pt x="177178" y="28352"/>
                  <a:pt x="177178" y="63191"/>
                </a:cubicBezTo>
                <a:cubicBezTo>
                  <a:pt x="177178" y="98031"/>
                  <a:pt x="148795" y="126383"/>
                  <a:pt x="113916" y="126383"/>
                </a:cubicBezTo>
                <a:cubicBezTo>
                  <a:pt x="79037" y="126383"/>
                  <a:pt x="50654" y="98031"/>
                  <a:pt x="50654" y="63191"/>
                </a:cubicBezTo>
                <a:cubicBezTo>
                  <a:pt x="50654" y="28352"/>
                  <a:pt x="79037" y="0"/>
                  <a:pt x="1139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EF3334-E14A-4CB0-9927-EF90379E851F}"/>
              </a:ext>
            </a:extLst>
          </p:cNvPr>
          <p:cNvSpPr txBox="1"/>
          <p:nvPr/>
        </p:nvSpPr>
        <p:spPr>
          <a:xfrm>
            <a:off x="9018279" y="5207621"/>
            <a:ext cx="1978334" cy="54893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CEA4C85C-EB8B-4495-BB7A-3F94163B3002}"/>
              </a:ext>
            </a:extLst>
          </p:cNvPr>
          <p:cNvSpPr/>
          <p:nvPr/>
        </p:nvSpPr>
        <p:spPr>
          <a:xfrm>
            <a:off x="8431213" y="5228473"/>
            <a:ext cx="508000" cy="50722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88862 h 440259"/>
              <a:gd name="T27" fmla="*/ 88862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57" h="2757">
                <a:moveTo>
                  <a:pt x="1063" y="2589"/>
                </a:moveTo>
                <a:lnTo>
                  <a:pt x="0" y="2757"/>
                </a:lnTo>
                <a:lnTo>
                  <a:pt x="168" y="1694"/>
                </a:lnTo>
                <a:lnTo>
                  <a:pt x="1226" y="883"/>
                </a:lnTo>
                <a:lnTo>
                  <a:pt x="1503" y="1160"/>
                </a:lnTo>
                <a:lnTo>
                  <a:pt x="984" y="1679"/>
                </a:lnTo>
                <a:cubicBezTo>
                  <a:pt x="914" y="1646"/>
                  <a:pt x="827" y="1659"/>
                  <a:pt x="769" y="1717"/>
                </a:cubicBezTo>
                <a:cubicBezTo>
                  <a:pt x="694" y="1792"/>
                  <a:pt x="694" y="1913"/>
                  <a:pt x="769" y="1988"/>
                </a:cubicBezTo>
                <a:cubicBezTo>
                  <a:pt x="844" y="2063"/>
                  <a:pt x="965" y="2063"/>
                  <a:pt x="1040" y="1988"/>
                </a:cubicBezTo>
                <a:cubicBezTo>
                  <a:pt x="1098" y="1930"/>
                  <a:pt x="1111" y="1844"/>
                  <a:pt x="1079" y="1773"/>
                </a:cubicBezTo>
                <a:lnTo>
                  <a:pt x="1597" y="1254"/>
                </a:lnTo>
                <a:lnTo>
                  <a:pt x="1875" y="1531"/>
                </a:lnTo>
                <a:lnTo>
                  <a:pt x="1063" y="2589"/>
                </a:lnTo>
                <a:close/>
                <a:moveTo>
                  <a:pt x="1763" y="291"/>
                </a:moveTo>
                <a:lnTo>
                  <a:pt x="1695" y="223"/>
                </a:lnTo>
                <a:lnTo>
                  <a:pt x="1266" y="652"/>
                </a:lnTo>
                <a:lnTo>
                  <a:pt x="2105" y="1491"/>
                </a:lnTo>
                <a:lnTo>
                  <a:pt x="2534" y="1062"/>
                </a:lnTo>
                <a:lnTo>
                  <a:pt x="2466" y="994"/>
                </a:lnTo>
                <a:lnTo>
                  <a:pt x="2757" y="755"/>
                </a:lnTo>
                <a:lnTo>
                  <a:pt x="2002" y="0"/>
                </a:lnTo>
                <a:lnTo>
                  <a:pt x="1763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51D36DB-FF4E-4BA9-9364-2A1AAA33607C}"/>
              </a:ext>
            </a:extLst>
          </p:cNvPr>
          <p:cNvGrpSpPr/>
          <p:nvPr/>
        </p:nvGrpSpPr>
        <p:grpSpPr>
          <a:xfrm>
            <a:off x="1231900" y="2124525"/>
            <a:ext cx="3982068" cy="1493158"/>
            <a:chOff x="1231900" y="2124525"/>
            <a:chExt cx="3982068" cy="1493158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D21052-D68C-4A6D-9B8D-ECD6F21D9C99}"/>
                </a:ext>
              </a:extLst>
            </p:cNvPr>
            <p:cNvSpPr/>
            <p:nvPr/>
          </p:nvSpPr>
          <p:spPr>
            <a:xfrm>
              <a:off x="1231900" y="2124525"/>
              <a:ext cx="3982068" cy="14931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228600" dist="76200" dir="8100000" algn="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813C8E3-7918-495E-AAF5-9A61EB5DF772}"/>
                </a:ext>
              </a:extLst>
            </p:cNvPr>
            <p:cNvGrpSpPr/>
            <p:nvPr/>
          </p:nvGrpSpPr>
          <p:grpSpPr>
            <a:xfrm>
              <a:off x="1342602" y="2277993"/>
              <a:ext cx="3785658" cy="1189996"/>
              <a:chOff x="922668" y="2796560"/>
              <a:chExt cx="3785658" cy="1189996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821226-8E2F-4C07-B2BD-3128C04C21C1}"/>
                  </a:ext>
                </a:extLst>
              </p:cNvPr>
              <p:cNvSpPr txBox="1"/>
              <p:nvPr/>
            </p:nvSpPr>
            <p:spPr>
              <a:xfrm>
                <a:off x="922668" y="279656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400" dirty="0">
                    <a:solidFill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标题添加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771A5AE-53D1-47FF-BF5E-1F52C77A6928}"/>
                  </a:ext>
                </a:extLst>
              </p:cNvPr>
              <p:cNvSpPr txBox="1"/>
              <p:nvPr/>
            </p:nvSpPr>
            <p:spPr>
              <a:xfrm>
                <a:off x="960768" y="3197557"/>
                <a:ext cx="3747558" cy="788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please do not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copyFor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the benefit of you,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Baotu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Network and the original creator, please do not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copyFor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the benefit of you,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Baotu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Network</a:t>
                </a:r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91B2CC1-0779-4407-AA4F-EFF55A3EC065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D95662-5E2D-47C9-A216-B7E5DFD0C198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实施方案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D9DEE3-7990-44A2-A8DE-BA58423EE4ED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1CD66FC-BBB2-403B-A471-2FBF5D4FFE29}"/>
              </a:ext>
            </a:extLst>
          </p:cNvPr>
          <p:cNvGrpSpPr/>
          <p:nvPr/>
        </p:nvGrpSpPr>
        <p:grpSpPr>
          <a:xfrm>
            <a:off x="1231900" y="3788113"/>
            <a:ext cx="3982068" cy="2222612"/>
            <a:chOff x="1231900" y="3788113"/>
            <a:chExt cx="3982068" cy="222261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0837AA-AF99-43EA-AB63-2BE5D311C72E}"/>
                </a:ext>
              </a:extLst>
            </p:cNvPr>
            <p:cNvSpPr/>
            <p:nvPr/>
          </p:nvSpPr>
          <p:spPr>
            <a:xfrm>
              <a:off x="1231900" y="3788113"/>
              <a:ext cx="3982068" cy="2222612"/>
            </a:xfrm>
            <a:prstGeom prst="rect">
              <a:avLst/>
            </a:prstGeom>
            <a:blipFill>
              <a:blip r:embed="rId4"/>
              <a:stretch>
                <a:fillRect t="-343" b="-34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FBF1DB9-83AA-463E-90C7-506E12520F97}"/>
                </a:ext>
              </a:extLst>
            </p:cNvPr>
            <p:cNvSpPr/>
            <p:nvPr/>
          </p:nvSpPr>
          <p:spPr>
            <a:xfrm>
              <a:off x="1231900" y="3788113"/>
              <a:ext cx="3982068" cy="2222612"/>
            </a:xfrm>
            <a:prstGeom prst="rect">
              <a:avLst/>
            </a:prstGeom>
            <a:solidFill>
              <a:srgbClr val="CF0F22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26" grpId="0" animBg="1"/>
      <p:bldP spid="16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BDCB45-4BFE-4B3B-A6E4-DC81D39122CB}"/>
              </a:ext>
            </a:extLst>
          </p:cNvPr>
          <p:cNvSpPr/>
          <p:nvPr/>
        </p:nvSpPr>
        <p:spPr>
          <a:xfrm>
            <a:off x="1643715" y="2423886"/>
            <a:ext cx="8904572" cy="322217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21159C-83B4-404B-8A84-FC5182C75B0D}"/>
              </a:ext>
            </a:extLst>
          </p:cNvPr>
          <p:cNvSpPr/>
          <p:nvPr/>
        </p:nvSpPr>
        <p:spPr>
          <a:xfrm>
            <a:off x="1643714" y="2423886"/>
            <a:ext cx="3882629" cy="3222172"/>
          </a:xfrm>
          <a:prstGeom prst="rect">
            <a:avLst/>
          </a:prstGeom>
          <a:blipFill>
            <a:blip r:embed="rId3"/>
            <a:stretch>
              <a:fillRect l="-12234" r="-12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1B526F4-0795-461A-8508-D0EF4F4B4EF0}"/>
              </a:ext>
            </a:extLst>
          </p:cNvPr>
          <p:cNvGrpSpPr/>
          <p:nvPr/>
        </p:nvGrpSpPr>
        <p:grpSpPr>
          <a:xfrm>
            <a:off x="5992902" y="2863030"/>
            <a:ext cx="4138070" cy="1430061"/>
            <a:chOff x="5992902" y="2863030"/>
            <a:chExt cx="4138070" cy="143006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3C56C8-463F-4579-BFB0-21912E304EDC}"/>
                </a:ext>
              </a:extLst>
            </p:cNvPr>
            <p:cNvSpPr txBox="1"/>
            <p:nvPr/>
          </p:nvSpPr>
          <p:spPr>
            <a:xfrm>
              <a:off x="5992902" y="286303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2D81765-954F-4680-A732-4AB38BCA8DCB}"/>
                </a:ext>
              </a:extLst>
            </p:cNvPr>
            <p:cNvSpPr txBox="1"/>
            <p:nvPr/>
          </p:nvSpPr>
          <p:spPr>
            <a:xfrm>
              <a:off x="6031002" y="3264027"/>
              <a:ext cx="4099970" cy="1029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copyplease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283F7CD-6044-4CE3-B86E-6D255DF034F5}"/>
              </a:ext>
            </a:extLst>
          </p:cNvPr>
          <p:cNvSpPr txBox="1"/>
          <p:nvPr/>
        </p:nvSpPr>
        <p:spPr>
          <a:xfrm>
            <a:off x="9589436" y="4852989"/>
            <a:ext cx="335309" cy="196392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DA85C8-8C29-46A4-A822-D7C85A10CCBB}"/>
              </a:ext>
            </a:extLst>
          </p:cNvPr>
          <p:cNvGrpSpPr/>
          <p:nvPr/>
        </p:nvGrpSpPr>
        <p:grpSpPr>
          <a:xfrm>
            <a:off x="4271963" y="4632326"/>
            <a:ext cx="2508760" cy="637716"/>
            <a:chOff x="4271963" y="4632326"/>
            <a:chExt cx="2508760" cy="63771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9365D98-111E-4EEE-8253-15786A99EB4C}"/>
                </a:ext>
              </a:extLst>
            </p:cNvPr>
            <p:cNvSpPr/>
            <p:nvPr/>
          </p:nvSpPr>
          <p:spPr>
            <a:xfrm>
              <a:off x="4271963" y="4632326"/>
              <a:ext cx="2508760" cy="637716"/>
            </a:xfrm>
            <a:prstGeom prst="rect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7" name="Group 17">
              <a:extLst>
                <a:ext uri="{FF2B5EF4-FFF2-40B4-BE49-F238E27FC236}">
                  <a16:creationId xmlns:a16="http://schemas.microsoft.com/office/drawing/2014/main" id="{A725CC9B-9742-4077-B841-AA86832C9942}"/>
                </a:ext>
              </a:extLst>
            </p:cNvPr>
            <p:cNvGrpSpPr/>
            <p:nvPr/>
          </p:nvGrpSpPr>
          <p:grpSpPr>
            <a:xfrm>
              <a:off x="4594651" y="4748876"/>
              <a:ext cx="1863384" cy="404616"/>
              <a:chOff x="1711664" y="4204940"/>
              <a:chExt cx="3406888" cy="739773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D8E2FFA8-C0E9-4475-A4D7-85ABBDF3AF17}"/>
                  </a:ext>
                </a:extLst>
              </p:cNvPr>
              <p:cNvGrpSpPr/>
              <p:nvPr/>
            </p:nvGrpSpPr>
            <p:grpSpPr>
              <a:xfrm>
                <a:off x="1711664" y="4204940"/>
                <a:ext cx="739773" cy="739773"/>
                <a:chOff x="6156325" y="250825"/>
                <a:chExt cx="946150" cy="946150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79AA95BD-6953-40BA-810B-78E5286C8AA6}"/>
                    </a:ext>
                  </a:extLst>
                </p:cNvPr>
                <p:cNvSpPr/>
                <p:nvPr/>
              </p:nvSpPr>
              <p:spPr>
                <a:xfrm>
                  <a:off x="6156325" y="250825"/>
                  <a:ext cx="946150" cy="9461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Oval 10">
                  <a:extLst>
                    <a:ext uri="{FF2B5EF4-FFF2-40B4-BE49-F238E27FC236}">
                      <a16:creationId xmlns:a16="http://schemas.microsoft.com/office/drawing/2014/main" id="{91774C66-9007-4649-BC96-97426F34BBF8}"/>
                    </a:ext>
                  </a:extLst>
                </p:cNvPr>
                <p:cNvSpPr/>
                <p:nvPr/>
              </p:nvSpPr>
              <p:spPr>
                <a:xfrm>
                  <a:off x="6438900" y="534036"/>
                  <a:ext cx="381000" cy="379726"/>
                </a:xfrm>
                <a:custGeom>
                  <a:avLst/>
                  <a:gdLst>
                    <a:gd name="connsiteX0" fmla="*/ 81603 w 608615"/>
                    <a:gd name="connsiteY0" fmla="*/ 176901 h 606580"/>
                    <a:gd name="connsiteX1" fmla="*/ 42180 w 608615"/>
                    <a:gd name="connsiteY1" fmla="*/ 215826 h 606580"/>
                    <a:gd name="connsiteX2" fmla="*/ 25449 w 608615"/>
                    <a:gd name="connsiteY2" fmla="*/ 362636 h 606580"/>
                    <a:gd name="connsiteX3" fmla="*/ 29543 w 608615"/>
                    <a:gd name="connsiteY3" fmla="*/ 376411 h 606580"/>
                    <a:gd name="connsiteX4" fmla="*/ 38798 w 608615"/>
                    <a:gd name="connsiteY4" fmla="*/ 380765 h 606580"/>
                    <a:gd name="connsiteX5" fmla="*/ 48409 w 608615"/>
                    <a:gd name="connsiteY5" fmla="*/ 380765 h 606580"/>
                    <a:gd name="connsiteX6" fmla="*/ 61046 w 608615"/>
                    <a:gd name="connsiteY6" fmla="*/ 392496 h 606580"/>
                    <a:gd name="connsiteX7" fmla="*/ 75018 w 608615"/>
                    <a:gd name="connsiteY7" fmla="*/ 581341 h 606580"/>
                    <a:gd name="connsiteX8" fmla="*/ 152796 w 608615"/>
                    <a:gd name="connsiteY8" fmla="*/ 581341 h 606580"/>
                    <a:gd name="connsiteX9" fmla="*/ 166768 w 608615"/>
                    <a:gd name="connsiteY9" fmla="*/ 392496 h 606580"/>
                    <a:gd name="connsiteX10" fmla="*/ 179405 w 608615"/>
                    <a:gd name="connsiteY10" fmla="*/ 380765 h 606580"/>
                    <a:gd name="connsiteX11" fmla="*/ 189016 w 608615"/>
                    <a:gd name="connsiteY11" fmla="*/ 380765 h 606580"/>
                    <a:gd name="connsiteX12" fmla="*/ 198271 w 608615"/>
                    <a:gd name="connsiteY12" fmla="*/ 376411 h 606580"/>
                    <a:gd name="connsiteX13" fmla="*/ 202365 w 608615"/>
                    <a:gd name="connsiteY13" fmla="*/ 362636 h 606580"/>
                    <a:gd name="connsiteX14" fmla="*/ 185634 w 608615"/>
                    <a:gd name="connsiteY14" fmla="*/ 215826 h 606580"/>
                    <a:gd name="connsiteX15" fmla="*/ 146211 w 608615"/>
                    <a:gd name="connsiteY15" fmla="*/ 176901 h 606580"/>
                    <a:gd name="connsiteX16" fmla="*/ 329132 w 608615"/>
                    <a:gd name="connsiteY16" fmla="*/ 176837 h 606580"/>
                    <a:gd name="connsiteX17" fmla="*/ 455700 w 608615"/>
                    <a:gd name="connsiteY17" fmla="*/ 303299 h 606580"/>
                    <a:gd name="connsiteX18" fmla="*/ 329132 w 608615"/>
                    <a:gd name="connsiteY18" fmla="*/ 429673 h 606580"/>
                    <a:gd name="connsiteX19" fmla="*/ 252585 w 608615"/>
                    <a:gd name="connsiteY19" fmla="*/ 403456 h 606580"/>
                    <a:gd name="connsiteX20" fmla="*/ 250182 w 608615"/>
                    <a:gd name="connsiteY20" fmla="*/ 385682 h 606580"/>
                    <a:gd name="connsiteX21" fmla="*/ 267984 w 608615"/>
                    <a:gd name="connsiteY21" fmla="*/ 383372 h 606580"/>
                    <a:gd name="connsiteX22" fmla="*/ 329132 w 608615"/>
                    <a:gd name="connsiteY22" fmla="*/ 404434 h 606580"/>
                    <a:gd name="connsiteX23" fmla="*/ 430422 w 608615"/>
                    <a:gd name="connsiteY23" fmla="*/ 303299 h 606580"/>
                    <a:gd name="connsiteX24" fmla="*/ 329132 w 608615"/>
                    <a:gd name="connsiteY24" fmla="*/ 202165 h 606580"/>
                    <a:gd name="connsiteX25" fmla="*/ 258816 w 608615"/>
                    <a:gd name="connsiteY25" fmla="*/ 230781 h 606580"/>
                    <a:gd name="connsiteX26" fmla="*/ 240925 w 608615"/>
                    <a:gd name="connsiteY26" fmla="*/ 230426 h 606580"/>
                    <a:gd name="connsiteX27" fmla="*/ 241192 w 608615"/>
                    <a:gd name="connsiteY27" fmla="*/ 212563 h 606580"/>
                    <a:gd name="connsiteX28" fmla="*/ 329132 w 608615"/>
                    <a:gd name="connsiteY28" fmla="*/ 176837 h 606580"/>
                    <a:gd name="connsiteX29" fmla="*/ 81603 w 608615"/>
                    <a:gd name="connsiteY29" fmla="*/ 151574 h 606580"/>
                    <a:gd name="connsiteX30" fmla="*/ 146211 w 608615"/>
                    <a:gd name="connsiteY30" fmla="*/ 151574 h 606580"/>
                    <a:gd name="connsiteX31" fmla="*/ 210819 w 608615"/>
                    <a:gd name="connsiteY31" fmla="*/ 212982 h 606580"/>
                    <a:gd name="connsiteX32" fmla="*/ 227549 w 608615"/>
                    <a:gd name="connsiteY32" fmla="*/ 359793 h 606580"/>
                    <a:gd name="connsiteX33" fmla="*/ 217137 w 608615"/>
                    <a:gd name="connsiteY33" fmla="*/ 393296 h 606580"/>
                    <a:gd name="connsiteX34" fmla="*/ 191152 w 608615"/>
                    <a:gd name="connsiteY34" fmla="*/ 406004 h 606580"/>
                    <a:gd name="connsiteX35" fmla="*/ 177180 w 608615"/>
                    <a:gd name="connsiteY35" fmla="*/ 594938 h 606580"/>
                    <a:gd name="connsiteX36" fmla="*/ 164543 w 608615"/>
                    <a:gd name="connsiteY36" fmla="*/ 606580 h 606580"/>
                    <a:gd name="connsiteX37" fmla="*/ 63271 w 608615"/>
                    <a:gd name="connsiteY37" fmla="*/ 606580 h 606580"/>
                    <a:gd name="connsiteX38" fmla="*/ 50634 w 608615"/>
                    <a:gd name="connsiteY38" fmla="*/ 594938 h 606580"/>
                    <a:gd name="connsiteX39" fmla="*/ 36662 w 608615"/>
                    <a:gd name="connsiteY39" fmla="*/ 406004 h 606580"/>
                    <a:gd name="connsiteX40" fmla="*/ 10677 w 608615"/>
                    <a:gd name="connsiteY40" fmla="*/ 393296 h 606580"/>
                    <a:gd name="connsiteX41" fmla="*/ 265 w 608615"/>
                    <a:gd name="connsiteY41" fmla="*/ 359793 h 606580"/>
                    <a:gd name="connsiteX42" fmla="*/ 17084 w 608615"/>
                    <a:gd name="connsiteY42" fmla="*/ 212982 h 606580"/>
                    <a:gd name="connsiteX43" fmla="*/ 81603 w 608615"/>
                    <a:gd name="connsiteY43" fmla="*/ 151574 h 606580"/>
                    <a:gd name="connsiteX44" fmla="*/ 113916 w 608615"/>
                    <a:gd name="connsiteY44" fmla="*/ 25241 h 606580"/>
                    <a:gd name="connsiteX45" fmla="*/ 75923 w 608615"/>
                    <a:gd name="connsiteY45" fmla="*/ 63191 h 606580"/>
                    <a:gd name="connsiteX46" fmla="*/ 113916 w 608615"/>
                    <a:gd name="connsiteY46" fmla="*/ 101053 h 606580"/>
                    <a:gd name="connsiteX47" fmla="*/ 151909 w 608615"/>
                    <a:gd name="connsiteY47" fmla="*/ 63191 h 606580"/>
                    <a:gd name="connsiteX48" fmla="*/ 113916 w 608615"/>
                    <a:gd name="connsiteY48" fmla="*/ 25241 h 606580"/>
                    <a:gd name="connsiteX49" fmla="*/ 409385 w 608615"/>
                    <a:gd name="connsiteY49" fmla="*/ 24335 h 606580"/>
                    <a:gd name="connsiteX50" fmla="*/ 430612 w 608615"/>
                    <a:gd name="connsiteY50" fmla="*/ 28235 h 606580"/>
                    <a:gd name="connsiteX51" fmla="*/ 493358 w 608615"/>
                    <a:gd name="connsiteY51" fmla="*/ 65385 h 606580"/>
                    <a:gd name="connsiteX52" fmla="*/ 512404 w 608615"/>
                    <a:gd name="connsiteY52" fmla="*/ 103335 h 606580"/>
                    <a:gd name="connsiteX53" fmla="*/ 495227 w 608615"/>
                    <a:gd name="connsiteY53" fmla="*/ 141463 h 606580"/>
                    <a:gd name="connsiteX54" fmla="*/ 492023 w 608615"/>
                    <a:gd name="connsiteY54" fmla="*/ 173902 h 606580"/>
                    <a:gd name="connsiteX55" fmla="*/ 513650 w 608615"/>
                    <a:gd name="connsiteY55" fmla="*/ 212297 h 606580"/>
                    <a:gd name="connsiteX56" fmla="*/ 541864 w 608615"/>
                    <a:gd name="connsiteY56" fmla="*/ 225539 h 606580"/>
                    <a:gd name="connsiteX57" fmla="*/ 582894 w 608615"/>
                    <a:gd name="connsiteY57" fmla="*/ 228917 h 606580"/>
                    <a:gd name="connsiteX58" fmla="*/ 606212 w 608615"/>
                    <a:gd name="connsiteY58" fmla="*/ 265089 h 606580"/>
                    <a:gd name="connsiteX59" fmla="*/ 608615 w 608615"/>
                    <a:gd name="connsiteY59" fmla="*/ 302417 h 606580"/>
                    <a:gd name="connsiteX60" fmla="*/ 606212 w 608615"/>
                    <a:gd name="connsiteY60" fmla="*/ 339656 h 606580"/>
                    <a:gd name="connsiteX61" fmla="*/ 582894 w 608615"/>
                    <a:gd name="connsiteY61" fmla="*/ 375828 h 606580"/>
                    <a:gd name="connsiteX62" fmla="*/ 542131 w 608615"/>
                    <a:gd name="connsiteY62" fmla="*/ 379383 h 606580"/>
                    <a:gd name="connsiteX63" fmla="*/ 513650 w 608615"/>
                    <a:gd name="connsiteY63" fmla="*/ 392448 h 606580"/>
                    <a:gd name="connsiteX64" fmla="*/ 492023 w 608615"/>
                    <a:gd name="connsiteY64" fmla="*/ 430843 h 606580"/>
                    <a:gd name="connsiteX65" fmla="*/ 495227 w 608615"/>
                    <a:gd name="connsiteY65" fmla="*/ 463282 h 606580"/>
                    <a:gd name="connsiteX66" fmla="*/ 512404 w 608615"/>
                    <a:gd name="connsiteY66" fmla="*/ 501410 h 606580"/>
                    <a:gd name="connsiteX67" fmla="*/ 493358 w 608615"/>
                    <a:gd name="connsiteY67" fmla="*/ 539449 h 606580"/>
                    <a:gd name="connsiteX68" fmla="*/ 430612 w 608615"/>
                    <a:gd name="connsiteY68" fmla="*/ 576510 h 606580"/>
                    <a:gd name="connsiteX69" fmla="*/ 388692 w 608615"/>
                    <a:gd name="connsiteY69" fmla="*/ 574644 h 606580"/>
                    <a:gd name="connsiteX70" fmla="*/ 364483 w 608615"/>
                    <a:gd name="connsiteY70" fmla="*/ 540071 h 606580"/>
                    <a:gd name="connsiteX71" fmla="*/ 339029 w 608615"/>
                    <a:gd name="connsiteY71" fmla="*/ 521229 h 606580"/>
                    <a:gd name="connsiteX72" fmla="*/ 295952 w 608615"/>
                    <a:gd name="connsiteY72" fmla="*/ 521229 h 606580"/>
                    <a:gd name="connsiteX73" fmla="*/ 270497 w 608615"/>
                    <a:gd name="connsiteY73" fmla="*/ 540071 h 606580"/>
                    <a:gd name="connsiteX74" fmla="*/ 250917 w 608615"/>
                    <a:gd name="connsiteY74" fmla="*/ 571711 h 606580"/>
                    <a:gd name="connsiteX75" fmla="*/ 223504 w 608615"/>
                    <a:gd name="connsiteY75" fmla="*/ 580421 h 606580"/>
                    <a:gd name="connsiteX76" fmla="*/ 215138 w 608615"/>
                    <a:gd name="connsiteY76" fmla="*/ 579710 h 606580"/>
                    <a:gd name="connsiteX77" fmla="*/ 204903 w 608615"/>
                    <a:gd name="connsiteY77" fmla="*/ 565045 h 606580"/>
                    <a:gd name="connsiteX78" fmla="*/ 219499 w 608615"/>
                    <a:gd name="connsiteY78" fmla="*/ 554825 h 606580"/>
                    <a:gd name="connsiteX79" fmla="*/ 236232 w 608615"/>
                    <a:gd name="connsiteY79" fmla="*/ 551003 h 606580"/>
                    <a:gd name="connsiteX80" fmla="*/ 245488 w 608615"/>
                    <a:gd name="connsiteY80" fmla="*/ 535983 h 606580"/>
                    <a:gd name="connsiteX81" fmla="*/ 298533 w 608615"/>
                    <a:gd name="connsiteY81" fmla="*/ 496077 h 606580"/>
                    <a:gd name="connsiteX82" fmla="*/ 336359 w 608615"/>
                    <a:gd name="connsiteY82" fmla="*/ 496077 h 606580"/>
                    <a:gd name="connsiteX83" fmla="*/ 389404 w 608615"/>
                    <a:gd name="connsiteY83" fmla="*/ 535983 h 606580"/>
                    <a:gd name="connsiteX84" fmla="*/ 400885 w 608615"/>
                    <a:gd name="connsiteY84" fmla="*/ 552425 h 606580"/>
                    <a:gd name="connsiteX85" fmla="*/ 420465 w 608615"/>
                    <a:gd name="connsiteY85" fmla="*/ 553225 h 606580"/>
                    <a:gd name="connsiteX86" fmla="*/ 477782 w 608615"/>
                    <a:gd name="connsiteY86" fmla="*/ 519363 h 606580"/>
                    <a:gd name="connsiteX87" fmla="*/ 487039 w 608615"/>
                    <a:gd name="connsiteY87" fmla="*/ 500877 h 606580"/>
                    <a:gd name="connsiteX88" fmla="*/ 478850 w 608615"/>
                    <a:gd name="connsiteY88" fmla="*/ 482568 h 606580"/>
                    <a:gd name="connsiteX89" fmla="*/ 471285 w 608615"/>
                    <a:gd name="connsiteY89" fmla="*/ 416356 h 606580"/>
                    <a:gd name="connsiteX90" fmla="*/ 490421 w 608615"/>
                    <a:gd name="connsiteY90" fmla="*/ 382227 h 606580"/>
                    <a:gd name="connsiteX91" fmla="*/ 550942 w 608615"/>
                    <a:gd name="connsiteY91" fmla="*/ 355654 h 606580"/>
                    <a:gd name="connsiteX92" fmla="*/ 569899 w 608615"/>
                    <a:gd name="connsiteY92" fmla="*/ 354143 h 606580"/>
                    <a:gd name="connsiteX93" fmla="*/ 581113 w 608615"/>
                    <a:gd name="connsiteY93" fmla="*/ 336545 h 606580"/>
                    <a:gd name="connsiteX94" fmla="*/ 583250 w 608615"/>
                    <a:gd name="connsiteY94" fmla="*/ 302328 h 606580"/>
                    <a:gd name="connsiteX95" fmla="*/ 581113 w 608615"/>
                    <a:gd name="connsiteY95" fmla="*/ 268200 h 606580"/>
                    <a:gd name="connsiteX96" fmla="*/ 569899 w 608615"/>
                    <a:gd name="connsiteY96" fmla="*/ 250602 h 606580"/>
                    <a:gd name="connsiteX97" fmla="*/ 551209 w 608615"/>
                    <a:gd name="connsiteY97" fmla="*/ 249003 h 606580"/>
                    <a:gd name="connsiteX98" fmla="*/ 490421 w 608615"/>
                    <a:gd name="connsiteY98" fmla="*/ 222429 h 606580"/>
                    <a:gd name="connsiteX99" fmla="*/ 471374 w 608615"/>
                    <a:gd name="connsiteY99" fmla="*/ 188389 h 606580"/>
                    <a:gd name="connsiteX100" fmla="*/ 478939 w 608615"/>
                    <a:gd name="connsiteY100" fmla="*/ 122177 h 606580"/>
                    <a:gd name="connsiteX101" fmla="*/ 487039 w 608615"/>
                    <a:gd name="connsiteY101" fmla="*/ 103868 h 606580"/>
                    <a:gd name="connsiteX102" fmla="*/ 477782 w 608615"/>
                    <a:gd name="connsiteY102" fmla="*/ 85293 h 606580"/>
                    <a:gd name="connsiteX103" fmla="*/ 420554 w 608615"/>
                    <a:gd name="connsiteY103" fmla="*/ 51431 h 606580"/>
                    <a:gd name="connsiteX104" fmla="*/ 400885 w 608615"/>
                    <a:gd name="connsiteY104" fmla="*/ 52320 h 606580"/>
                    <a:gd name="connsiteX105" fmla="*/ 389404 w 608615"/>
                    <a:gd name="connsiteY105" fmla="*/ 68762 h 606580"/>
                    <a:gd name="connsiteX106" fmla="*/ 336359 w 608615"/>
                    <a:gd name="connsiteY106" fmla="*/ 108667 h 606580"/>
                    <a:gd name="connsiteX107" fmla="*/ 298622 w 608615"/>
                    <a:gd name="connsiteY107" fmla="*/ 108667 h 606580"/>
                    <a:gd name="connsiteX108" fmla="*/ 245488 w 608615"/>
                    <a:gd name="connsiteY108" fmla="*/ 68762 h 606580"/>
                    <a:gd name="connsiteX109" fmla="*/ 234986 w 608615"/>
                    <a:gd name="connsiteY109" fmla="*/ 52942 h 606580"/>
                    <a:gd name="connsiteX110" fmla="*/ 216117 w 608615"/>
                    <a:gd name="connsiteY110" fmla="*/ 50987 h 606580"/>
                    <a:gd name="connsiteX111" fmla="*/ 200008 w 608615"/>
                    <a:gd name="connsiteY111" fmla="*/ 43166 h 606580"/>
                    <a:gd name="connsiteX112" fmla="*/ 207929 w 608615"/>
                    <a:gd name="connsiteY112" fmla="*/ 27079 h 606580"/>
                    <a:gd name="connsiteX113" fmla="*/ 247980 w 608615"/>
                    <a:gd name="connsiteY113" fmla="*/ 31257 h 606580"/>
                    <a:gd name="connsiteX114" fmla="*/ 270497 w 608615"/>
                    <a:gd name="connsiteY114" fmla="*/ 64674 h 606580"/>
                    <a:gd name="connsiteX115" fmla="*/ 295863 w 608615"/>
                    <a:gd name="connsiteY115" fmla="*/ 83516 h 606580"/>
                    <a:gd name="connsiteX116" fmla="*/ 339029 w 608615"/>
                    <a:gd name="connsiteY116" fmla="*/ 83516 h 606580"/>
                    <a:gd name="connsiteX117" fmla="*/ 364483 w 608615"/>
                    <a:gd name="connsiteY117" fmla="*/ 64674 h 606580"/>
                    <a:gd name="connsiteX118" fmla="*/ 388692 w 608615"/>
                    <a:gd name="connsiteY118" fmla="*/ 30101 h 606580"/>
                    <a:gd name="connsiteX119" fmla="*/ 409385 w 608615"/>
                    <a:gd name="connsiteY119" fmla="*/ 24335 h 606580"/>
                    <a:gd name="connsiteX120" fmla="*/ 113916 w 608615"/>
                    <a:gd name="connsiteY120" fmla="*/ 0 h 606580"/>
                    <a:gd name="connsiteX121" fmla="*/ 177178 w 608615"/>
                    <a:gd name="connsiteY121" fmla="*/ 63191 h 606580"/>
                    <a:gd name="connsiteX122" fmla="*/ 113916 w 608615"/>
                    <a:gd name="connsiteY122" fmla="*/ 126383 h 606580"/>
                    <a:gd name="connsiteX123" fmla="*/ 50654 w 608615"/>
                    <a:gd name="connsiteY123" fmla="*/ 63191 h 606580"/>
                    <a:gd name="connsiteX124" fmla="*/ 113916 w 608615"/>
                    <a:gd name="connsiteY124" fmla="*/ 0 h 60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608615" h="606580">
                      <a:moveTo>
                        <a:pt x="81603" y="176901"/>
                      </a:moveTo>
                      <a:cubicBezTo>
                        <a:pt x="61669" y="176901"/>
                        <a:pt x="44761" y="193609"/>
                        <a:pt x="42180" y="215826"/>
                      </a:cubicBezTo>
                      <a:lnTo>
                        <a:pt x="25449" y="362636"/>
                      </a:lnTo>
                      <a:cubicBezTo>
                        <a:pt x="24827" y="367791"/>
                        <a:pt x="26339" y="372767"/>
                        <a:pt x="29543" y="376411"/>
                      </a:cubicBezTo>
                      <a:cubicBezTo>
                        <a:pt x="30967" y="378011"/>
                        <a:pt x="34171" y="380765"/>
                        <a:pt x="38798" y="380765"/>
                      </a:cubicBezTo>
                      <a:lnTo>
                        <a:pt x="48409" y="380765"/>
                      </a:lnTo>
                      <a:cubicBezTo>
                        <a:pt x="55084" y="380765"/>
                        <a:pt x="60512" y="385920"/>
                        <a:pt x="61046" y="392496"/>
                      </a:cubicBezTo>
                      <a:lnTo>
                        <a:pt x="75018" y="581341"/>
                      </a:lnTo>
                      <a:lnTo>
                        <a:pt x="152796" y="581341"/>
                      </a:lnTo>
                      <a:lnTo>
                        <a:pt x="166768" y="392496"/>
                      </a:lnTo>
                      <a:cubicBezTo>
                        <a:pt x="167213" y="385920"/>
                        <a:pt x="172730" y="380765"/>
                        <a:pt x="179405" y="380765"/>
                      </a:cubicBezTo>
                      <a:lnTo>
                        <a:pt x="189016" y="380765"/>
                      </a:lnTo>
                      <a:cubicBezTo>
                        <a:pt x="193643" y="380765"/>
                        <a:pt x="196847" y="378011"/>
                        <a:pt x="198271" y="376411"/>
                      </a:cubicBezTo>
                      <a:cubicBezTo>
                        <a:pt x="201475" y="372767"/>
                        <a:pt x="202987" y="367791"/>
                        <a:pt x="202365" y="362636"/>
                      </a:cubicBezTo>
                      <a:lnTo>
                        <a:pt x="185634" y="215826"/>
                      </a:lnTo>
                      <a:cubicBezTo>
                        <a:pt x="183053" y="193609"/>
                        <a:pt x="166145" y="176901"/>
                        <a:pt x="146211" y="176901"/>
                      </a:cubicBezTo>
                      <a:close/>
                      <a:moveTo>
                        <a:pt x="329132" y="176837"/>
                      </a:moveTo>
                      <a:cubicBezTo>
                        <a:pt x="398913" y="176837"/>
                        <a:pt x="455700" y="233536"/>
                        <a:pt x="455700" y="303299"/>
                      </a:cubicBezTo>
                      <a:cubicBezTo>
                        <a:pt x="455700" y="372974"/>
                        <a:pt x="398913" y="429673"/>
                        <a:pt x="329132" y="429673"/>
                      </a:cubicBezTo>
                      <a:cubicBezTo>
                        <a:pt x="301539" y="429673"/>
                        <a:pt x="275104" y="420608"/>
                        <a:pt x="252585" y="403456"/>
                      </a:cubicBezTo>
                      <a:cubicBezTo>
                        <a:pt x="247067" y="399190"/>
                        <a:pt x="245999" y="391281"/>
                        <a:pt x="250182" y="385682"/>
                      </a:cubicBezTo>
                      <a:cubicBezTo>
                        <a:pt x="254455" y="380172"/>
                        <a:pt x="262465" y="379106"/>
                        <a:pt x="267984" y="383372"/>
                      </a:cubicBezTo>
                      <a:cubicBezTo>
                        <a:pt x="286052" y="397146"/>
                        <a:pt x="307147" y="404434"/>
                        <a:pt x="329132" y="404434"/>
                      </a:cubicBezTo>
                      <a:cubicBezTo>
                        <a:pt x="384939" y="404434"/>
                        <a:pt x="430422" y="359021"/>
                        <a:pt x="430422" y="303299"/>
                      </a:cubicBezTo>
                      <a:cubicBezTo>
                        <a:pt x="430422" y="247489"/>
                        <a:pt x="384939" y="202165"/>
                        <a:pt x="329132" y="202165"/>
                      </a:cubicBezTo>
                      <a:cubicBezTo>
                        <a:pt x="302874" y="202165"/>
                        <a:pt x="277863" y="212296"/>
                        <a:pt x="258816" y="230781"/>
                      </a:cubicBezTo>
                      <a:cubicBezTo>
                        <a:pt x="253831" y="235580"/>
                        <a:pt x="245821" y="235491"/>
                        <a:pt x="240925" y="230426"/>
                      </a:cubicBezTo>
                      <a:cubicBezTo>
                        <a:pt x="236030" y="225449"/>
                        <a:pt x="236208" y="217451"/>
                        <a:pt x="241192" y="212563"/>
                      </a:cubicBezTo>
                      <a:cubicBezTo>
                        <a:pt x="265046" y="189545"/>
                        <a:pt x="296288" y="176837"/>
                        <a:pt x="329132" y="176837"/>
                      </a:cubicBezTo>
                      <a:close/>
                      <a:moveTo>
                        <a:pt x="81603" y="151574"/>
                      </a:moveTo>
                      <a:lnTo>
                        <a:pt x="146211" y="151574"/>
                      </a:lnTo>
                      <a:cubicBezTo>
                        <a:pt x="179049" y="151574"/>
                        <a:pt x="206814" y="177968"/>
                        <a:pt x="210819" y="212982"/>
                      </a:cubicBezTo>
                      <a:lnTo>
                        <a:pt x="227549" y="359793"/>
                      </a:lnTo>
                      <a:cubicBezTo>
                        <a:pt x="228973" y="372056"/>
                        <a:pt x="225146" y="384320"/>
                        <a:pt x="217137" y="393296"/>
                      </a:cubicBezTo>
                      <a:cubicBezTo>
                        <a:pt x="210285" y="401027"/>
                        <a:pt x="201119" y="405471"/>
                        <a:pt x="191152" y="406004"/>
                      </a:cubicBezTo>
                      <a:lnTo>
                        <a:pt x="177180" y="594938"/>
                      </a:lnTo>
                      <a:cubicBezTo>
                        <a:pt x="176646" y="601515"/>
                        <a:pt x="171129" y="606580"/>
                        <a:pt x="164543" y="606580"/>
                      </a:cubicBezTo>
                      <a:lnTo>
                        <a:pt x="63271" y="606580"/>
                      </a:lnTo>
                      <a:cubicBezTo>
                        <a:pt x="56685" y="606580"/>
                        <a:pt x="51168" y="601515"/>
                        <a:pt x="50634" y="594938"/>
                      </a:cubicBezTo>
                      <a:lnTo>
                        <a:pt x="36662" y="406004"/>
                      </a:lnTo>
                      <a:cubicBezTo>
                        <a:pt x="26695" y="405471"/>
                        <a:pt x="17529" y="400939"/>
                        <a:pt x="10677" y="393296"/>
                      </a:cubicBezTo>
                      <a:cubicBezTo>
                        <a:pt x="2668" y="384320"/>
                        <a:pt x="-1070" y="372056"/>
                        <a:pt x="265" y="359793"/>
                      </a:cubicBezTo>
                      <a:lnTo>
                        <a:pt x="17084" y="212982"/>
                      </a:lnTo>
                      <a:cubicBezTo>
                        <a:pt x="21000" y="177968"/>
                        <a:pt x="48765" y="151574"/>
                        <a:pt x="81603" y="151574"/>
                      </a:cubicBezTo>
                      <a:close/>
                      <a:moveTo>
                        <a:pt x="113916" y="25241"/>
                      </a:moveTo>
                      <a:cubicBezTo>
                        <a:pt x="93007" y="25241"/>
                        <a:pt x="75923" y="42217"/>
                        <a:pt x="75923" y="63191"/>
                      </a:cubicBezTo>
                      <a:cubicBezTo>
                        <a:pt x="75923" y="84078"/>
                        <a:pt x="93007" y="101053"/>
                        <a:pt x="113916" y="101053"/>
                      </a:cubicBezTo>
                      <a:cubicBezTo>
                        <a:pt x="134825" y="101053"/>
                        <a:pt x="151909" y="84078"/>
                        <a:pt x="151909" y="63191"/>
                      </a:cubicBezTo>
                      <a:cubicBezTo>
                        <a:pt x="151909" y="42217"/>
                        <a:pt x="134825" y="25241"/>
                        <a:pt x="113916" y="25241"/>
                      </a:cubicBezTo>
                      <a:close/>
                      <a:moveTo>
                        <a:pt x="409385" y="24335"/>
                      </a:moveTo>
                      <a:cubicBezTo>
                        <a:pt x="416527" y="24013"/>
                        <a:pt x="423758" y="25302"/>
                        <a:pt x="430612" y="28235"/>
                      </a:cubicBezTo>
                      <a:cubicBezTo>
                        <a:pt x="452862" y="37833"/>
                        <a:pt x="473955" y="50365"/>
                        <a:pt x="493358" y="65385"/>
                      </a:cubicBezTo>
                      <a:cubicBezTo>
                        <a:pt x="505106" y="74539"/>
                        <a:pt x="512048" y="88404"/>
                        <a:pt x="512404" y="103335"/>
                      </a:cubicBezTo>
                      <a:cubicBezTo>
                        <a:pt x="512671" y="118177"/>
                        <a:pt x="506441" y="132042"/>
                        <a:pt x="495227" y="141463"/>
                      </a:cubicBezTo>
                      <a:cubicBezTo>
                        <a:pt x="485971" y="149284"/>
                        <a:pt x="484547" y="163237"/>
                        <a:pt x="492023" y="173902"/>
                      </a:cubicBezTo>
                      <a:cubicBezTo>
                        <a:pt x="500478" y="185901"/>
                        <a:pt x="507687" y="198788"/>
                        <a:pt x="513650" y="212297"/>
                      </a:cubicBezTo>
                      <a:cubicBezTo>
                        <a:pt x="518634" y="223851"/>
                        <a:pt x="531094" y="229716"/>
                        <a:pt x="541864" y="225539"/>
                      </a:cubicBezTo>
                      <a:cubicBezTo>
                        <a:pt x="555570" y="220207"/>
                        <a:pt x="570433" y="221540"/>
                        <a:pt x="582894" y="228917"/>
                      </a:cubicBezTo>
                      <a:cubicBezTo>
                        <a:pt x="595799" y="236649"/>
                        <a:pt x="604343" y="249891"/>
                        <a:pt x="606212" y="265089"/>
                      </a:cubicBezTo>
                      <a:cubicBezTo>
                        <a:pt x="607814" y="277354"/>
                        <a:pt x="608615" y="289885"/>
                        <a:pt x="608615" y="302417"/>
                      </a:cubicBezTo>
                      <a:cubicBezTo>
                        <a:pt x="608615" y="314860"/>
                        <a:pt x="607814" y="327391"/>
                        <a:pt x="606212" y="339656"/>
                      </a:cubicBezTo>
                      <a:cubicBezTo>
                        <a:pt x="604343" y="354943"/>
                        <a:pt x="595799" y="368096"/>
                        <a:pt x="582894" y="375828"/>
                      </a:cubicBezTo>
                      <a:cubicBezTo>
                        <a:pt x="570433" y="383205"/>
                        <a:pt x="555659" y="384538"/>
                        <a:pt x="542131" y="379383"/>
                      </a:cubicBezTo>
                      <a:cubicBezTo>
                        <a:pt x="531094" y="375117"/>
                        <a:pt x="518634" y="380894"/>
                        <a:pt x="513650" y="392448"/>
                      </a:cubicBezTo>
                      <a:cubicBezTo>
                        <a:pt x="507776" y="405957"/>
                        <a:pt x="500478" y="418844"/>
                        <a:pt x="492023" y="430843"/>
                      </a:cubicBezTo>
                      <a:cubicBezTo>
                        <a:pt x="484547" y="441508"/>
                        <a:pt x="485971" y="455461"/>
                        <a:pt x="495227" y="463282"/>
                      </a:cubicBezTo>
                      <a:cubicBezTo>
                        <a:pt x="506441" y="472703"/>
                        <a:pt x="512671" y="486657"/>
                        <a:pt x="512404" y="501410"/>
                      </a:cubicBezTo>
                      <a:cubicBezTo>
                        <a:pt x="512048" y="516430"/>
                        <a:pt x="505106" y="530295"/>
                        <a:pt x="493358" y="539449"/>
                      </a:cubicBezTo>
                      <a:cubicBezTo>
                        <a:pt x="473955" y="554469"/>
                        <a:pt x="452862" y="566912"/>
                        <a:pt x="430612" y="576510"/>
                      </a:cubicBezTo>
                      <a:cubicBezTo>
                        <a:pt x="416905" y="582376"/>
                        <a:pt x="401686" y="581754"/>
                        <a:pt x="388692" y="574644"/>
                      </a:cubicBezTo>
                      <a:cubicBezTo>
                        <a:pt x="375697" y="567534"/>
                        <a:pt x="366886" y="554913"/>
                        <a:pt x="364483" y="540071"/>
                      </a:cubicBezTo>
                      <a:cubicBezTo>
                        <a:pt x="362436" y="527984"/>
                        <a:pt x="351667" y="519807"/>
                        <a:pt x="339029" y="521229"/>
                      </a:cubicBezTo>
                      <a:cubicBezTo>
                        <a:pt x="324788" y="522740"/>
                        <a:pt x="310103" y="522740"/>
                        <a:pt x="295952" y="521229"/>
                      </a:cubicBezTo>
                      <a:cubicBezTo>
                        <a:pt x="283225" y="519807"/>
                        <a:pt x="272455" y="527984"/>
                        <a:pt x="270497" y="540071"/>
                      </a:cubicBezTo>
                      <a:cubicBezTo>
                        <a:pt x="268361" y="553047"/>
                        <a:pt x="261508" y="564245"/>
                        <a:pt x="250917" y="571711"/>
                      </a:cubicBezTo>
                      <a:cubicBezTo>
                        <a:pt x="242729" y="577399"/>
                        <a:pt x="233206" y="580421"/>
                        <a:pt x="223504" y="580421"/>
                      </a:cubicBezTo>
                      <a:cubicBezTo>
                        <a:pt x="220745" y="580421"/>
                        <a:pt x="217897" y="580154"/>
                        <a:pt x="215138" y="579710"/>
                      </a:cubicBezTo>
                      <a:cubicBezTo>
                        <a:pt x="208285" y="578465"/>
                        <a:pt x="203657" y="571889"/>
                        <a:pt x="204903" y="565045"/>
                      </a:cubicBezTo>
                      <a:cubicBezTo>
                        <a:pt x="206060" y="558113"/>
                        <a:pt x="212824" y="553491"/>
                        <a:pt x="219499" y="554825"/>
                      </a:cubicBezTo>
                      <a:cubicBezTo>
                        <a:pt x="225374" y="555802"/>
                        <a:pt x="231337" y="554469"/>
                        <a:pt x="236232" y="551003"/>
                      </a:cubicBezTo>
                      <a:cubicBezTo>
                        <a:pt x="241216" y="547537"/>
                        <a:pt x="244509" y="542204"/>
                        <a:pt x="245488" y="535983"/>
                      </a:cubicBezTo>
                      <a:cubicBezTo>
                        <a:pt x="249671" y="510387"/>
                        <a:pt x="272277" y="493233"/>
                        <a:pt x="298533" y="496077"/>
                      </a:cubicBezTo>
                      <a:cubicBezTo>
                        <a:pt x="310993" y="497411"/>
                        <a:pt x="323987" y="497411"/>
                        <a:pt x="336359" y="496077"/>
                      </a:cubicBezTo>
                      <a:cubicBezTo>
                        <a:pt x="361902" y="493145"/>
                        <a:pt x="385310" y="510831"/>
                        <a:pt x="389404" y="535983"/>
                      </a:cubicBezTo>
                      <a:cubicBezTo>
                        <a:pt x="390561" y="543093"/>
                        <a:pt x="394744" y="549048"/>
                        <a:pt x="400885" y="552425"/>
                      </a:cubicBezTo>
                      <a:cubicBezTo>
                        <a:pt x="406848" y="555713"/>
                        <a:pt x="414057" y="555980"/>
                        <a:pt x="420465" y="553225"/>
                      </a:cubicBezTo>
                      <a:cubicBezTo>
                        <a:pt x="440847" y="544515"/>
                        <a:pt x="460071" y="533139"/>
                        <a:pt x="477782" y="519363"/>
                      </a:cubicBezTo>
                      <a:cubicBezTo>
                        <a:pt x="483568" y="514919"/>
                        <a:pt x="486861" y="508165"/>
                        <a:pt x="487039" y="500877"/>
                      </a:cubicBezTo>
                      <a:cubicBezTo>
                        <a:pt x="487217" y="493767"/>
                        <a:pt x="484191" y="487101"/>
                        <a:pt x="478850" y="482568"/>
                      </a:cubicBezTo>
                      <a:cubicBezTo>
                        <a:pt x="459448" y="466215"/>
                        <a:pt x="456244" y="437775"/>
                        <a:pt x="471285" y="416356"/>
                      </a:cubicBezTo>
                      <a:cubicBezTo>
                        <a:pt x="478761" y="405691"/>
                        <a:pt x="485170" y="394226"/>
                        <a:pt x="490421" y="382227"/>
                      </a:cubicBezTo>
                      <a:cubicBezTo>
                        <a:pt x="500923" y="358320"/>
                        <a:pt x="527445" y="346588"/>
                        <a:pt x="550942" y="355654"/>
                      </a:cubicBezTo>
                      <a:cubicBezTo>
                        <a:pt x="557439" y="358142"/>
                        <a:pt x="564114" y="357520"/>
                        <a:pt x="569899" y="354143"/>
                      </a:cubicBezTo>
                      <a:cubicBezTo>
                        <a:pt x="576040" y="350410"/>
                        <a:pt x="580134" y="344011"/>
                        <a:pt x="581113" y="336545"/>
                      </a:cubicBezTo>
                      <a:cubicBezTo>
                        <a:pt x="582538" y="325258"/>
                        <a:pt x="583250" y="313793"/>
                        <a:pt x="583250" y="302328"/>
                      </a:cubicBezTo>
                      <a:cubicBezTo>
                        <a:pt x="583250" y="290952"/>
                        <a:pt x="582538" y="279487"/>
                        <a:pt x="581113" y="268200"/>
                      </a:cubicBezTo>
                      <a:cubicBezTo>
                        <a:pt x="580134" y="260734"/>
                        <a:pt x="576040" y="254335"/>
                        <a:pt x="569899" y="250602"/>
                      </a:cubicBezTo>
                      <a:cubicBezTo>
                        <a:pt x="564114" y="247136"/>
                        <a:pt x="557528" y="246603"/>
                        <a:pt x="551209" y="249003"/>
                      </a:cubicBezTo>
                      <a:cubicBezTo>
                        <a:pt x="527445" y="258068"/>
                        <a:pt x="500923" y="246425"/>
                        <a:pt x="490421" y="222429"/>
                      </a:cubicBezTo>
                      <a:cubicBezTo>
                        <a:pt x="485170" y="210430"/>
                        <a:pt x="478761" y="199054"/>
                        <a:pt x="471374" y="188389"/>
                      </a:cubicBezTo>
                      <a:cubicBezTo>
                        <a:pt x="456244" y="166970"/>
                        <a:pt x="459537" y="138530"/>
                        <a:pt x="478939" y="122177"/>
                      </a:cubicBezTo>
                      <a:cubicBezTo>
                        <a:pt x="484280" y="117644"/>
                        <a:pt x="487217" y="110978"/>
                        <a:pt x="487039" y="103868"/>
                      </a:cubicBezTo>
                      <a:cubicBezTo>
                        <a:pt x="486861" y="96491"/>
                        <a:pt x="483568" y="89737"/>
                        <a:pt x="477782" y="85293"/>
                      </a:cubicBezTo>
                      <a:cubicBezTo>
                        <a:pt x="460160" y="71606"/>
                        <a:pt x="440847" y="60230"/>
                        <a:pt x="420554" y="51431"/>
                      </a:cubicBezTo>
                      <a:cubicBezTo>
                        <a:pt x="414057" y="48676"/>
                        <a:pt x="406937" y="49032"/>
                        <a:pt x="400885" y="52320"/>
                      </a:cubicBezTo>
                      <a:cubicBezTo>
                        <a:pt x="394744" y="55697"/>
                        <a:pt x="390561" y="61652"/>
                        <a:pt x="389404" y="68762"/>
                      </a:cubicBezTo>
                      <a:cubicBezTo>
                        <a:pt x="385399" y="93914"/>
                        <a:pt x="362436" y="111600"/>
                        <a:pt x="336359" y="108667"/>
                      </a:cubicBezTo>
                      <a:cubicBezTo>
                        <a:pt x="323987" y="107334"/>
                        <a:pt x="310993" y="107334"/>
                        <a:pt x="298622" y="108667"/>
                      </a:cubicBezTo>
                      <a:cubicBezTo>
                        <a:pt x="272366" y="111512"/>
                        <a:pt x="249671" y="94270"/>
                        <a:pt x="245488" y="68762"/>
                      </a:cubicBezTo>
                      <a:cubicBezTo>
                        <a:pt x="244420" y="61919"/>
                        <a:pt x="240682" y="56320"/>
                        <a:pt x="234986" y="52942"/>
                      </a:cubicBezTo>
                      <a:cubicBezTo>
                        <a:pt x="229290" y="49565"/>
                        <a:pt x="222436" y="48854"/>
                        <a:pt x="216117" y="50987"/>
                      </a:cubicBezTo>
                      <a:cubicBezTo>
                        <a:pt x="209442" y="53209"/>
                        <a:pt x="202233" y="49743"/>
                        <a:pt x="200008" y="43166"/>
                      </a:cubicBezTo>
                      <a:cubicBezTo>
                        <a:pt x="197783" y="36589"/>
                        <a:pt x="201254" y="29390"/>
                        <a:pt x="207929" y="27079"/>
                      </a:cubicBezTo>
                      <a:cubicBezTo>
                        <a:pt x="221279" y="22547"/>
                        <a:pt x="235876" y="24058"/>
                        <a:pt x="247980" y="31257"/>
                      </a:cubicBezTo>
                      <a:cubicBezTo>
                        <a:pt x="259995" y="38456"/>
                        <a:pt x="268183" y="50632"/>
                        <a:pt x="270497" y="64674"/>
                      </a:cubicBezTo>
                      <a:cubicBezTo>
                        <a:pt x="272455" y="76761"/>
                        <a:pt x="283314" y="84849"/>
                        <a:pt x="295863" y="83516"/>
                      </a:cubicBezTo>
                      <a:cubicBezTo>
                        <a:pt x="310103" y="82005"/>
                        <a:pt x="324877" y="82005"/>
                        <a:pt x="339029" y="83516"/>
                      </a:cubicBezTo>
                      <a:cubicBezTo>
                        <a:pt x="351578" y="84938"/>
                        <a:pt x="362436" y="76761"/>
                        <a:pt x="364483" y="64674"/>
                      </a:cubicBezTo>
                      <a:cubicBezTo>
                        <a:pt x="366886" y="49832"/>
                        <a:pt x="375697" y="37300"/>
                        <a:pt x="388692" y="30101"/>
                      </a:cubicBezTo>
                      <a:cubicBezTo>
                        <a:pt x="395189" y="26591"/>
                        <a:pt x="402242" y="24658"/>
                        <a:pt x="409385" y="24335"/>
                      </a:cubicBezTo>
                      <a:close/>
                      <a:moveTo>
                        <a:pt x="113916" y="0"/>
                      </a:moveTo>
                      <a:cubicBezTo>
                        <a:pt x="148795" y="0"/>
                        <a:pt x="177178" y="28352"/>
                        <a:pt x="177178" y="63191"/>
                      </a:cubicBezTo>
                      <a:cubicBezTo>
                        <a:pt x="177178" y="98031"/>
                        <a:pt x="148795" y="126383"/>
                        <a:pt x="113916" y="126383"/>
                      </a:cubicBezTo>
                      <a:cubicBezTo>
                        <a:pt x="79037" y="126383"/>
                        <a:pt x="50654" y="98031"/>
                        <a:pt x="50654" y="63191"/>
                      </a:cubicBezTo>
                      <a:cubicBezTo>
                        <a:pt x="50654" y="28352"/>
                        <a:pt x="79037" y="0"/>
                        <a:pt x="113916" y="0"/>
                      </a:cubicBezTo>
                      <a:close/>
                    </a:path>
                  </a:pathLst>
                </a:cu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A6EB2E5-D97B-4429-A443-00AE33A42AD1}"/>
                  </a:ext>
                </a:extLst>
              </p:cNvPr>
              <p:cNvGrpSpPr/>
              <p:nvPr/>
            </p:nvGrpSpPr>
            <p:grpSpPr>
              <a:xfrm>
                <a:off x="3045222" y="4204940"/>
                <a:ext cx="739773" cy="739773"/>
                <a:chOff x="6156325" y="250825"/>
                <a:chExt cx="946150" cy="946150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EE4B6227-5ECF-4E1D-97C6-1C9A73E57321}"/>
                    </a:ext>
                  </a:extLst>
                </p:cNvPr>
                <p:cNvSpPr/>
                <p:nvPr/>
              </p:nvSpPr>
              <p:spPr>
                <a:xfrm>
                  <a:off x="6156325" y="250825"/>
                  <a:ext cx="946150" cy="9461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Oval 33">
                  <a:extLst>
                    <a:ext uri="{FF2B5EF4-FFF2-40B4-BE49-F238E27FC236}">
                      <a16:creationId xmlns:a16="http://schemas.microsoft.com/office/drawing/2014/main" id="{7B3985E8-B64C-4DDA-96BD-1E663C1EDA33}"/>
                    </a:ext>
                  </a:extLst>
                </p:cNvPr>
                <p:cNvSpPr/>
                <p:nvPr/>
              </p:nvSpPr>
              <p:spPr>
                <a:xfrm>
                  <a:off x="6438900" y="533710"/>
                  <a:ext cx="381000" cy="380379"/>
                </a:xfrm>
                <a:custGeom>
                  <a:avLst/>
                  <a:gdLst>
                    <a:gd name="connsiteX0" fmla="*/ 279086 w 606580"/>
                    <a:gd name="connsiteY0" fmla="*/ 279044 h 605592"/>
                    <a:gd name="connsiteX1" fmla="*/ 279086 w 606580"/>
                    <a:gd name="connsiteY1" fmla="*/ 338184 h 605592"/>
                    <a:gd name="connsiteX2" fmla="*/ 297654 w 606580"/>
                    <a:gd name="connsiteY2" fmla="*/ 327710 h 605592"/>
                    <a:gd name="connsiteX3" fmla="*/ 304802 w 606580"/>
                    <a:gd name="connsiteY3" fmla="*/ 307873 h 605592"/>
                    <a:gd name="connsiteX4" fmla="*/ 298768 w 606580"/>
                    <a:gd name="connsiteY4" fmla="*/ 290353 h 605592"/>
                    <a:gd name="connsiteX5" fmla="*/ 279086 w 606580"/>
                    <a:gd name="connsiteY5" fmla="*/ 279044 h 605592"/>
                    <a:gd name="connsiteX6" fmla="*/ 257084 w 606580"/>
                    <a:gd name="connsiteY6" fmla="*/ 176799 h 605592"/>
                    <a:gd name="connsiteX7" fmla="*/ 242880 w 606580"/>
                    <a:gd name="connsiteY7" fmla="*/ 187181 h 605592"/>
                    <a:gd name="connsiteX8" fmla="*/ 237495 w 606580"/>
                    <a:gd name="connsiteY8" fmla="*/ 203218 h 605592"/>
                    <a:gd name="connsiteX9" fmla="*/ 242323 w 606580"/>
                    <a:gd name="connsiteY9" fmla="*/ 218142 h 605592"/>
                    <a:gd name="connsiteX10" fmla="*/ 257084 w 606580"/>
                    <a:gd name="connsiteY10" fmla="*/ 229266 h 605592"/>
                    <a:gd name="connsiteX11" fmla="*/ 257084 w 606580"/>
                    <a:gd name="connsiteY11" fmla="*/ 128782 h 605592"/>
                    <a:gd name="connsiteX12" fmla="*/ 279086 w 606580"/>
                    <a:gd name="connsiteY12" fmla="*/ 128782 h 605592"/>
                    <a:gd name="connsiteX13" fmla="*/ 279086 w 606580"/>
                    <a:gd name="connsiteY13" fmla="*/ 143799 h 605592"/>
                    <a:gd name="connsiteX14" fmla="*/ 317521 w 606580"/>
                    <a:gd name="connsiteY14" fmla="*/ 160206 h 605592"/>
                    <a:gd name="connsiteX15" fmla="*/ 335810 w 606580"/>
                    <a:gd name="connsiteY15" fmla="*/ 196543 h 605592"/>
                    <a:gd name="connsiteX16" fmla="*/ 297375 w 606580"/>
                    <a:gd name="connsiteY16" fmla="*/ 201549 h 605592"/>
                    <a:gd name="connsiteX17" fmla="*/ 279086 w 606580"/>
                    <a:gd name="connsiteY17" fmla="*/ 177263 h 605592"/>
                    <a:gd name="connsiteX18" fmla="*/ 279086 w 606580"/>
                    <a:gd name="connsiteY18" fmla="*/ 236589 h 605592"/>
                    <a:gd name="connsiteX19" fmla="*/ 328754 w 606580"/>
                    <a:gd name="connsiteY19" fmla="*/ 262173 h 605592"/>
                    <a:gd name="connsiteX20" fmla="*/ 342030 w 606580"/>
                    <a:gd name="connsiteY20" fmla="*/ 302403 h 605592"/>
                    <a:gd name="connsiteX21" fmla="*/ 325412 w 606580"/>
                    <a:gd name="connsiteY21" fmla="*/ 348659 h 605592"/>
                    <a:gd name="connsiteX22" fmla="*/ 279086 w 606580"/>
                    <a:gd name="connsiteY22" fmla="*/ 371741 h 605592"/>
                    <a:gd name="connsiteX23" fmla="*/ 279086 w 606580"/>
                    <a:gd name="connsiteY23" fmla="*/ 400106 h 605592"/>
                    <a:gd name="connsiteX24" fmla="*/ 257084 w 606580"/>
                    <a:gd name="connsiteY24" fmla="*/ 400106 h 605592"/>
                    <a:gd name="connsiteX25" fmla="*/ 257084 w 606580"/>
                    <a:gd name="connsiteY25" fmla="*/ 372482 h 605592"/>
                    <a:gd name="connsiteX26" fmla="*/ 214471 w 606580"/>
                    <a:gd name="connsiteY26" fmla="*/ 352923 h 605592"/>
                    <a:gd name="connsiteX27" fmla="*/ 193490 w 606580"/>
                    <a:gd name="connsiteY27" fmla="*/ 306667 h 605592"/>
                    <a:gd name="connsiteX28" fmla="*/ 233132 w 606580"/>
                    <a:gd name="connsiteY28" fmla="*/ 302403 h 605592"/>
                    <a:gd name="connsiteX29" fmla="*/ 242230 w 606580"/>
                    <a:gd name="connsiteY29" fmla="*/ 323353 h 605592"/>
                    <a:gd name="connsiteX30" fmla="*/ 257084 w 606580"/>
                    <a:gd name="connsiteY30" fmla="*/ 336052 h 605592"/>
                    <a:gd name="connsiteX31" fmla="*/ 257084 w 606580"/>
                    <a:gd name="connsiteY31" fmla="*/ 272555 h 605592"/>
                    <a:gd name="connsiteX32" fmla="*/ 213450 w 606580"/>
                    <a:gd name="connsiteY32" fmla="*/ 246878 h 605592"/>
                    <a:gd name="connsiteX33" fmla="*/ 199525 w 606580"/>
                    <a:gd name="connsiteY33" fmla="*/ 205072 h 605592"/>
                    <a:gd name="connsiteX34" fmla="*/ 215307 w 606580"/>
                    <a:gd name="connsiteY34" fmla="*/ 163265 h 605592"/>
                    <a:gd name="connsiteX35" fmla="*/ 257084 w 606580"/>
                    <a:gd name="connsiteY35" fmla="*/ 143799 h 605592"/>
                    <a:gd name="connsiteX36" fmla="*/ 265083 w 606580"/>
                    <a:gd name="connsiteY36" fmla="*/ 37821 h 605592"/>
                    <a:gd name="connsiteX37" fmla="*/ 37882 w 606580"/>
                    <a:gd name="connsiteY37" fmla="*/ 264651 h 605592"/>
                    <a:gd name="connsiteX38" fmla="*/ 265083 w 606580"/>
                    <a:gd name="connsiteY38" fmla="*/ 491574 h 605592"/>
                    <a:gd name="connsiteX39" fmla="*/ 492376 w 606580"/>
                    <a:gd name="connsiteY39" fmla="*/ 264651 h 605592"/>
                    <a:gd name="connsiteX40" fmla="*/ 265083 w 606580"/>
                    <a:gd name="connsiteY40" fmla="*/ 37821 h 605592"/>
                    <a:gd name="connsiteX41" fmla="*/ 265083 w 606580"/>
                    <a:gd name="connsiteY41" fmla="*/ 0 h 605592"/>
                    <a:gd name="connsiteX42" fmla="*/ 530259 w 606580"/>
                    <a:gd name="connsiteY42" fmla="*/ 264651 h 605592"/>
                    <a:gd name="connsiteX43" fmla="*/ 465357 w 606580"/>
                    <a:gd name="connsiteY43" fmla="*/ 437810 h 605592"/>
                    <a:gd name="connsiteX44" fmla="*/ 606580 w 606580"/>
                    <a:gd name="connsiteY44" fmla="*/ 578895 h 605592"/>
                    <a:gd name="connsiteX45" fmla="*/ 579840 w 606580"/>
                    <a:gd name="connsiteY45" fmla="*/ 605592 h 605592"/>
                    <a:gd name="connsiteX46" fmla="*/ 438524 w 606580"/>
                    <a:gd name="connsiteY46" fmla="*/ 464599 h 605592"/>
                    <a:gd name="connsiteX47" fmla="*/ 265083 w 606580"/>
                    <a:gd name="connsiteY47" fmla="*/ 529395 h 605592"/>
                    <a:gd name="connsiteX48" fmla="*/ 0 w 606580"/>
                    <a:gd name="connsiteY48" fmla="*/ 264651 h 605592"/>
                    <a:gd name="connsiteX49" fmla="*/ 265083 w 606580"/>
                    <a:gd name="connsiteY49" fmla="*/ 0 h 605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606580" h="605592">
                      <a:moveTo>
                        <a:pt x="279086" y="279044"/>
                      </a:moveTo>
                      <a:lnTo>
                        <a:pt x="279086" y="338184"/>
                      </a:lnTo>
                      <a:cubicBezTo>
                        <a:pt x="286699" y="336794"/>
                        <a:pt x="292919" y="333271"/>
                        <a:pt x="297654" y="327710"/>
                      </a:cubicBezTo>
                      <a:cubicBezTo>
                        <a:pt x="302388" y="322055"/>
                        <a:pt x="304802" y="315474"/>
                        <a:pt x="304802" y="307873"/>
                      </a:cubicBezTo>
                      <a:cubicBezTo>
                        <a:pt x="304802" y="301106"/>
                        <a:pt x="302760" y="295266"/>
                        <a:pt x="298768" y="290353"/>
                      </a:cubicBezTo>
                      <a:cubicBezTo>
                        <a:pt x="294776" y="285440"/>
                        <a:pt x="288277" y="281732"/>
                        <a:pt x="279086" y="279044"/>
                      </a:cubicBezTo>
                      <a:close/>
                      <a:moveTo>
                        <a:pt x="257084" y="176799"/>
                      </a:moveTo>
                      <a:cubicBezTo>
                        <a:pt x="251142" y="178838"/>
                        <a:pt x="246407" y="182268"/>
                        <a:pt x="242880" y="187181"/>
                      </a:cubicBezTo>
                      <a:cubicBezTo>
                        <a:pt x="239259" y="192001"/>
                        <a:pt x="237495" y="197378"/>
                        <a:pt x="237495" y="203218"/>
                      </a:cubicBezTo>
                      <a:cubicBezTo>
                        <a:pt x="237495" y="208594"/>
                        <a:pt x="239166" y="213600"/>
                        <a:pt x="242323" y="218142"/>
                      </a:cubicBezTo>
                      <a:cubicBezTo>
                        <a:pt x="245572" y="222777"/>
                        <a:pt x="250492" y="226485"/>
                        <a:pt x="257084" y="229266"/>
                      </a:cubicBezTo>
                      <a:close/>
                      <a:moveTo>
                        <a:pt x="257084" y="128782"/>
                      </a:moveTo>
                      <a:lnTo>
                        <a:pt x="279086" y="128782"/>
                      </a:lnTo>
                      <a:lnTo>
                        <a:pt x="279086" y="143799"/>
                      </a:lnTo>
                      <a:cubicBezTo>
                        <a:pt x="295240" y="145653"/>
                        <a:pt x="308052" y="151215"/>
                        <a:pt x="317521" y="160206"/>
                      </a:cubicBezTo>
                      <a:cubicBezTo>
                        <a:pt x="327083" y="169291"/>
                        <a:pt x="333118" y="181434"/>
                        <a:pt x="335810" y="196543"/>
                      </a:cubicBezTo>
                      <a:lnTo>
                        <a:pt x="297375" y="201549"/>
                      </a:lnTo>
                      <a:cubicBezTo>
                        <a:pt x="295054" y="189684"/>
                        <a:pt x="288927" y="181527"/>
                        <a:pt x="279086" y="177263"/>
                      </a:cubicBezTo>
                      <a:lnTo>
                        <a:pt x="279086" y="236589"/>
                      </a:lnTo>
                      <a:cubicBezTo>
                        <a:pt x="303410" y="243170"/>
                        <a:pt x="320028" y="251698"/>
                        <a:pt x="328754" y="262173"/>
                      </a:cubicBezTo>
                      <a:cubicBezTo>
                        <a:pt x="337574" y="272648"/>
                        <a:pt x="342030" y="285996"/>
                        <a:pt x="342030" y="302403"/>
                      </a:cubicBezTo>
                      <a:cubicBezTo>
                        <a:pt x="342030" y="320757"/>
                        <a:pt x="336460" y="336145"/>
                        <a:pt x="325412" y="348659"/>
                      </a:cubicBezTo>
                      <a:cubicBezTo>
                        <a:pt x="314272" y="361266"/>
                        <a:pt x="298861" y="368867"/>
                        <a:pt x="279086" y="371741"/>
                      </a:cubicBezTo>
                      <a:lnTo>
                        <a:pt x="279086" y="400106"/>
                      </a:lnTo>
                      <a:lnTo>
                        <a:pt x="257084" y="400106"/>
                      </a:lnTo>
                      <a:lnTo>
                        <a:pt x="257084" y="372482"/>
                      </a:lnTo>
                      <a:cubicBezTo>
                        <a:pt x="239630" y="370350"/>
                        <a:pt x="225333" y="363861"/>
                        <a:pt x="214471" y="352923"/>
                      </a:cubicBezTo>
                      <a:cubicBezTo>
                        <a:pt x="203517" y="341985"/>
                        <a:pt x="196554" y="326597"/>
                        <a:pt x="193490" y="306667"/>
                      </a:cubicBezTo>
                      <a:lnTo>
                        <a:pt x="233132" y="302403"/>
                      </a:lnTo>
                      <a:cubicBezTo>
                        <a:pt x="234710" y="310561"/>
                        <a:pt x="237774" y="317513"/>
                        <a:pt x="242230" y="323353"/>
                      </a:cubicBezTo>
                      <a:cubicBezTo>
                        <a:pt x="246686" y="329193"/>
                        <a:pt x="251606" y="333457"/>
                        <a:pt x="257084" y="336052"/>
                      </a:cubicBezTo>
                      <a:lnTo>
                        <a:pt x="257084" y="272555"/>
                      </a:lnTo>
                      <a:cubicBezTo>
                        <a:pt x="237217" y="266900"/>
                        <a:pt x="222734" y="258280"/>
                        <a:pt x="213450" y="246878"/>
                      </a:cubicBezTo>
                      <a:cubicBezTo>
                        <a:pt x="204166" y="235383"/>
                        <a:pt x="199525" y="221479"/>
                        <a:pt x="199525" y="205072"/>
                      </a:cubicBezTo>
                      <a:cubicBezTo>
                        <a:pt x="199525" y="188479"/>
                        <a:pt x="204816" y="174574"/>
                        <a:pt x="215307" y="163265"/>
                      </a:cubicBezTo>
                      <a:cubicBezTo>
                        <a:pt x="225705" y="151956"/>
                        <a:pt x="239723" y="145467"/>
                        <a:pt x="257084" y="143799"/>
                      </a:cubicBezTo>
                      <a:close/>
                      <a:moveTo>
                        <a:pt x="265083" y="37821"/>
                      </a:moveTo>
                      <a:cubicBezTo>
                        <a:pt x="139830" y="37821"/>
                        <a:pt x="37882" y="139602"/>
                        <a:pt x="37882" y="264651"/>
                      </a:cubicBezTo>
                      <a:cubicBezTo>
                        <a:pt x="37882" y="389793"/>
                        <a:pt x="139830" y="491574"/>
                        <a:pt x="265083" y="491574"/>
                      </a:cubicBezTo>
                      <a:cubicBezTo>
                        <a:pt x="390429" y="491574"/>
                        <a:pt x="492376" y="389793"/>
                        <a:pt x="492376" y="264651"/>
                      </a:cubicBezTo>
                      <a:cubicBezTo>
                        <a:pt x="492376" y="139602"/>
                        <a:pt x="390429" y="37821"/>
                        <a:pt x="265083" y="37821"/>
                      </a:cubicBezTo>
                      <a:close/>
                      <a:moveTo>
                        <a:pt x="265083" y="0"/>
                      </a:moveTo>
                      <a:cubicBezTo>
                        <a:pt x="411505" y="0"/>
                        <a:pt x="530259" y="118467"/>
                        <a:pt x="530259" y="264651"/>
                      </a:cubicBezTo>
                      <a:cubicBezTo>
                        <a:pt x="530259" y="330930"/>
                        <a:pt x="505654" y="391368"/>
                        <a:pt x="465357" y="437810"/>
                      </a:cubicBezTo>
                      <a:lnTo>
                        <a:pt x="606580" y="578895"/>
                      </a:lnTo>
                      <a:lnTo>
                        <a:pt x="579840" y="605592"/>
                      </a:lnTo>
                      <a:lnTo>
                        <a:pt x="438524" y="464599"/>
                      </a:lnTo>
                      <a:cubicBezTo>
                        <a:pt x="392007" y="504830"/>
                        <a:pt x="331470" y="529395"/>
                        <a:pt x="265083" y="529395"/>
                      </a:cubicBezTo>
                      <a:cubicBezTo>
                        <a:pt x="118661" y="529395"/>
                        <a:pt x="0" y="410835"/>
                        <a:pt x="0" y="264651"/>
                      </a:cubicBezTo>
                      <a:cubicBezTo>
                        <a:pt x="0" y="118467"/>
                        <a:pt x="118753" y="0"/>
                        <a:pt x="265083" y="0"/>
                      </a:cubicBezTo>
                      <a:close/>
                    </a:path>
                  </a:pathLst>
                </a:cu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34FDC791-33A6-42C6-948A-FA255F84C809}"/>
                  </a:ext>
                </a:extLst>
              </p:cNvPr>
              <p:cNvGrpSpPr/>
              <p:nvPr/>
            </p:nvGrpSpPr>
            <p:grpSpPr>
              <a:xfrm>
                <a:off x="4378779" y="4204940"/>
                <a:ext cx="739773" cy="739773"/>
                <a:chOff x="6156325" y="250825"/>
                <a:chExt cx="946150" cy="946150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EC2FDBAC-8CD6-4AEA-9A3C-77223DF17ED7}"/>
                    </a:ext>
                  </a:extLst>
                </p:cNvPr>
                <p:cNvSpPr/>
                <p:nvPr/>
              </p:nvSpPr>
              <p:spPr>
                <a:xfrm>
                  <a:off x="6156325" y="250825"/>
                  <a:ext cx="946150" cy="9461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Oval 41">
                  <a:extLst>
                    <a:ext uri="{FF2B5EF4-FFF2-40B4-BE49-F238E27FC236}">
                      <a16:creationId xmlns:a16="http://schemas.microsoft.com/office/drawing/2014/main" id="{E0E403DF-0E6F-4EE0-A7D6-6A6529F3D805}"/>
                    </a:ext>
                  </a:extLst>
                </p:cNvPr>
                <p:cNvSpPr/>
                <p:nvPr/>
              </p:nvSpPr>
              <p:spPr>
                <a:xfrm>
                  <a:off x="6438900" y="536904"/>
                  <a:ext cx="381000" cy="373991"/>
                </a:xfrm>
                <a:custGeom>
                  <a:avLst/>
                  <a:gdLst>
                    <a:gd name="connsiteX0" fmla="*/ 244277 w 606086"/>
                    <a:gd name="connsiteY0" fmla="*/ 198378 h 594937"/>
                    <a:gd name="connsiteX1" fmla="*/ 198685 w 606086"/>
                    <a:gd name="connsiteY1" fmla="*/ 243894 h 594937"/>
                    <a:gd name="connsiteX2" fmla="*/ 198685 w 606086"/>
                    <a:gd name="connsiteY2" fmla="*/ 340675 h 594937"/>
                    <a:gd name="connsiteX3" fmla="*/ 228863 w 606086"/>
                    <a:gd name="connsiteY3" fmla="*/ 383317 h 594937"/>
                    <a:gd name="connsiteX4" fmla="*/ 238798 w 606086"/>
                    <a:gd name="connsiteY4" fmla="*/ 397501 h 594937"/>
                    <a:gd name="connsiteX5" fmla="*/ 238798 w 606086"/>
                    <a:gd name="connsiteY5" fmla="*/ 534235 h 594937"/>
                    <a:gd name="connsiteX6" fmla="*/ 268884 w 606086"/>
                    <a:gd name="connsiteY6" fmla="*/ 564271 h 594937"/>
                    <a:gd name="connsiteX7" fmla="*/ 337690 w 606086"/>
                    <a:gd name="connsiteY7" fmla="*/ 564271 h 594937"/>
                    <a:gd name="connsiteX8" fmla="*/ 367775 w 606086"/>
                    <a:gd name="connsiteY8" fmla="*/ 534235 h 594937"/>
                    <a:gd name="connsiteX9" fmla="*/ 367775 w 606086"/>
                    <a:gd name="connsiteY9" fmla="*/ 397501 h 594937"/>
                    <a:gd name="connsiteX10" fmla="*/ 377710 w 606086"/>
                    <a:gd name="connsiteY10" fmla="*/ 383317 h 594937"/>
                    <a:gd name="connsiteX11" fmla="*/ 407517 w 606086"/>
                    <a:gd name="connsiteY11" fmla="*/ 340675 h 594937"/>
                    <a:gd name="connsiteX12" fmla="*/ 407517 w 606086"/>
                    <a:gd name="connsiteY12" fmla="*/ 243894 h 594937"/>
                    <a:gd name="connsiteX13" fmla="*/ 362018 w 606086"/>
                    <a:gd name="connsiteY13" fmla="*/ 198378 h 594937"/>
                    <a:gd name="connsiteX14" fmla="*/ 465039 w 606086"/>
                    <a:gd name="connsiteY14" fmla="*/ 168299 h 594937"/>
                    <a:gd name="connsiteX15" fmla="*/ 530224 w 606086"/>
                    <a:gd name="connsiteY15" fmla="*/ 168299 h 594937"/>
                    <a:gd name="connsiteX16" fmla="*/ 606086 w 606086"/>
                    <a:gd name="connsiteY16" fmla="*/ 243932 h 594937"/>
                    <a:gd name="connsiteX17" fmla="*/ 606086 w 606086"/>
                    <a:gd name="connsiteY17" fmla="*/ 340697 h 594937"/>
                    <a:gd name="connsiteX18" fmla="*/ 566251 w 606086"/>
                    <a:gd name="connsiteY18" fmla="*/ 407339 h 594937"/>
                    <a:gd name="connsiteX19" fmla="*/ 566251 w 606086"/>
                    <a:gd name="connsiteY19" fmla="*/ 534598 h 594937"/>
                    <a:gd name="connsiteX20" fmla="*/ 505803 w 606086"/>
                    <a:gd name="connsiteY20" fmla="*/ 594937 h 594937"/>
                    <a:gd name="connsiteX21" fmla="*/ 436997 w 606086"/>
                    <a:gd name="connsiteY21" fmla="*/ 594937 h 594937"/>
                    <a:gd name="connsiteX22" fmla="*/ 421769 w 606086"/>
                    <a:gd name="connsiteY22" fmla="*/ 579736 h 594937"/>
                    <a:gd name="connsiteX23" fmla="*/ 436997 w 606086"/>
                    <a:gd name="connsiteY23" fmla="*/ 564536 h 594937"/>
                    <a:gd name="connsiteX24" fmla="*/ 505803 w 606086"/>
                    <a:gd name="connsiteY24" fmla="*/ 564536 h 594937"/>
                    <a:gd name="connsiteX25" fmla="*/ 535888 w 606086"/>
                    <a:gd name="connsiteY25" fmla="*/ 534505 h 594937"/>
                    <a:gd name="connsiteX26" fmla="*/ 535888 w 606086"/>
                    <a:gd name="connsiteY26" fmla="*/ 397792 h 594937"/>
                    <a:gd name="connsiteX27" fmla="*/ 545823 w 606086"/>
                    <a:gd name="connsiteY27" fmla="*/ 383611 h 594937"/>
                    <a:gd name="connsiteX28" fmla="*/ 575722 w 606086"/>
                    <a:gd name="connsiteY28" fmla="*/ 340975 h 594937"/>
                    <a:gd name="connsiteX29" fmla="*/ 575722 w 606086"/>
                    <a:gd name="connsiteY29" fmla="*/ 244210 h 594937"/>
                    <a:gd name="connsiteX30" fmla="*/ 530224 w 606086"/>
                    <a:gd name="connsiteY30" fmla="*/ 198700 h 594937"/>
                    <a:gd name="connsiteX31" fmla="*/ 465039 w 606086"/>
                    <a:gd name="connsiteY31" fmla="*/ 198700 h 594937"/>
                    <a:gd name="connsiteX32" fmla="*/ 449811 w 606086"/>
                    <a:gd name="connsiteY32" fmla="*/ 183500 h 594937"/>
                    <a:gd name="connsiteX33" fmla="*/ 465039 w 606086"/>
                    <a:gd name="connsiteY33" fmla="*/ 168299 h 594937"/>
                    <a:gd name="connsiteX34" fmla="*/ 244091 w 606086"/>
                    <a:gd name="connsiteY34" fmla="*/ 168157 h 594937"/>
                    <a:gd name="connsiteX35" fmla="*/ 361832 w 606086"/>
                    <a:gd name="connsiteY35" fmla="*/ 168157 h 594937"/>
                    <a:gd name="connsiteX36" fmla="*/ 437788 w 606086"/>
                    <a:gd name="connsiteY36" fmla="*/ 243894 h 594937"/>
                    <a:gd name="connsiteX37" fmla="*/ 437788 w 606086"/>
                    <a:gd name="connsiteY37" fmla="*/ 340675 h 594937"/>
                    <a:gd name="connsiteX38" fmla="*/ 397860 w 606086"/>
                    <a:gd name="connsiteY38" fmla="*/ 407327 h 594937"/>
                    <a:gd name="connsiteX39" fmla="*/ 397860 w 606086"/>
                    <a:gd name="connsiteY39" fmla="*/ 534235 h 594937"/>
                    <a:gd name="connsiteX40" fmla="*/ 337504 w 606086"/>
                    <a:gd name="connsiteY40" fmla="*/ 594584 h 594937"/>
                    <a:gd name="connsiteX41" fmla="*/ 268605 w 606086"/>
                    <a:gd name="connsiteY41" fmla="*/ 594584 h 594937"/>
                    <a:gd name="connsiteX42" fmla="*/ 208063 w 606086"/>
                    <a:gd name="connsiteY42" fmla="*/ 534235 h 594937"/>
                    <a:gd name="connsiteX43" fmla="*/ 208063 w 606086"/>
                    <a:gd name="connsiteY43" fmla="*/ 407327 h 594937"/>
                    <a:gd name="connsiteX44" fmla="*/ 168228 w 606086"/>
                    <a:gd name="connsiteY44" fmla="*/ 340675 h 594937"/>
                    <a:gd name="connsiteX45" fmla="*/ 168228 w 606086"/>
                    <a:gd name="connsiteY45" fmla="*/ 243894 h 594937"/>
                    <a:gd name="connsiteX46" fmla="*/ 244091 w 606086"/>
                    <a:gd name="connsiteY46" fmla="*/ 168157 h 594937"/>
                    <a:gd name="connsiteX47" fmla="*/ 75862 w 606086"/>
                    <a:gd name="connsiteY47" fmla="*/ 168016 h 594937"/>
                    <a:gd name="connsiteX48" fmla="*/ 140861 w 606086"/>
                    <a:gd name="connsiteY48" fmla="*/ 168016 h 594937"/>
                    <a:gd name="connsiteX49" fmla="*/ 156089 w 606086"/>
                    <a:gd name="connsiteY49" fmla="*/ 183217 h 594937"/>
                    <a:gd name="connsiteX50" fmla="*/ 140861 w 606086"/>
                    <a:gd name="connsiteY50" fmla="*/ 198419 h 594937"/>
                    <a:gd name="connsiteX51" fmla="*/ 76048 w 606086"/>
                    <a:gd name="connsiteY51" fmla="*/ 198419 h 594937"/>
                    <a:gd name="connsiteX52" fmla="*/ 30456 w 606086"/>
                    <a:gd name="connsiteY52" fmla="*/ 243931 h 594937"/>
                    <a:gd name="connsiteX53" fmla="*/ 30456 w 606086"/>
                    <a:gd name="connsiteY53" fmla="*/ 340701 h 594937"/>
                    <a:gd name="connsiteX54" fmla="*/ 60263 w 606086"/>
                    <a:gd name="connsiteY54" fmla="*/ 383339 h 594937"/>
                    <a:gd name="connsiteX55" fmla="*/ 70198 w 606086"/>
                    <a:gd name="connsiteY55" fmla="*/ 397521 h 594937"/>
                    <a:gd name="connsiteX56" fmla="*/ 70198 w 606086"/>
                    <a:gd name="connsiteY56" fmla="*/ 534149 h 594937"/>
                    <a:gd name="connsiteX57" fmla="*/ 100283 w 606086"/>
                    <a:gd name="connsiteY57" fmla="*/ 564181 h 594937"/>
                    <a:gd name="connsiteX58" fmla="*/ 169089 w 606086"/>
                    <a:gd name="connsiteY58" fmla="*/ 564181 h 594937"/>
                    <a:gd name="connsiteX59" fmla="*/ 184317 w 606086"/>
                    <a:gd name="connsiteY59" fmla="*/ 579383 h 594937"/>
                    <a:gd name="connsiteX60" fmla="*/ 169089 w 606086"/>
                    <a:gd name="connsiteY60" fmla="*/ 594584 h 594937"/>
                    <a:gd name="connsiteX61" fmla="*/ 100283 w 606086"/>
                    <a:gd name="connsiteY61" fmla="*/ 594584 h 594937"/>
                    <a:gd name="connsiteX62" fmla="*/ 39835 w 606086"/>
                    <a:gd name="connsiteY62" fmla="*/ 534149 h 594937"/>
                    <a:gd name="connsiteX63" fmla="*/ 39835 w 606086"/>
                    <a:gd name="connsiteY63" fmla="*/ 407161 h 594937"/>
                    <a:gd name="connsiteX64" fmla="*/ 0 w 606086"/>
                    <a:gd name="connsiteY64" fmla="*/ 340608 h 594937"/>
                    <a:gd name="connsiteX65" fmla="*/ 0 w 606086"/>
                    <a:gd name="connsiteY65" fmla="*/ 243838 h 594937"/>
                    <a:gd name="connsiteX66" fmla="*/ 75862 w 606086"/>
                    <a:gd name="connsiteY66" fmla="*/ 168016 h 594937"/>
                    <a:gd name="connsiteX67" fmla="*/ 478786 w 606086"/>
                    <a:gd name="connsiteY67" fmla="*/ 30314 h 594937"/>
                    <a:gd name="connsiteX68" fmla="*/ 432649 w 606086"/>
                    <a:gd name="connsiteY68" fmla="*/ 76387 h 594937"/>
                    <a:gd name="connsiteX69" fmla="*/ 478786 w 606086"/>
                    <a:gd name="connsiteY69" fmla="*/ 122553 h 594937"/>
                    <a:gd name="connsiteX70" fmla="*/ 525016 w 606086"/>
                    <a:gd name="connsiteY70" fmla="*/ 76387 h 594937"/>
                    <a:gd name="connsiteX71" fmla="*/ 478786 w 606086"/>
                    <a:gd name="connsiteY71" fmla="*/ 30314 h 594937"/>
                    <a:gd name="connsiteX72" fmla="*/ 303043 w 606086"/>
                    <a:gd name="connsiteY72" fmla="*/ 30314 h 594937"/>
                    <a:gd name="connsiteX73" fmla="*/ 256885 w 606086"/>
                    <a:gd name="connsiteY73" fmla="*/ 76387 h 594937"/>
                    <a:gd name="connsiteX74" fmla="*/ 303043 w 606086"/>
                    <a:gd name="connsiteY74" fmla="*/ 122553 h 594937"/>
                    <a:gd name="connsiteX75" fmla="*/ 349201 w 606086"/>
                    <a:gd name="connsiteY75" fmla="*/ 76387 h 594937"/>
                    <a:gd name="connsiteX76" fmla="*/ 303043 w 606086"/>
                    <a:gd name="connsiteY76" fmla="*/ 30314 h 594937"/>
                    <a:gd name="connsiteX77" fmla="*/ 127300 w 606086"/>
                    <a:gd name="connsiteY77" fmla="*/ 30314 h 594937"/>
                    <a:gd name="connsiteX78" fmla="*/ 81070 w 606086"/>
                    <a:gd name="connsiteY78" fmla="*/ 76387 h 594937"/>
                    <a:gd name="connsiteX79" fmla="*/ 127300 w 606086"/>
                    <a:gd name="connsiteY79" fmla="*/ 122553 h 594937"/>
                    <a:gd name="connsiteX80" fmla="*/ 173437 w 606086"/>
                    <a:gd name="connsiteY80" fmla="*/ 76387 h 594937"/>
                    <a:gd name="connsiteX81" fmla="*/ 127300 w 606086"/>
                    <a:gd name="connsiteY81" fmla="*/ 30314 h 594937"/>
                    <a:gd name="connsiteX82" fmla="*/ 478786 w 606086"/>
                    <a:gd name="connsiteY82" fmla="*/ 0 h 594937"/>
                    <a:gd name="connsiteX83" fmla="*/ 555279 w 606086"/>
                    <a:gd name="connsiteY83" fmla="*/ 76387 h 594937"/>
                    <a:gd name="connsiteX84" fmla="*/ 478786 w 606086"/>
                    <a:gd name="connsiteY84" fmla="*/ 152774 h 594937"/>
                    <a:gd name="connsiteX85" fmla="*/ 402293 w 606086"/>
                    <a:gd name="connsiteY85" fmla="*/ 76387 h 594937"/>
                    <a:gd name="connsiteX86" fmla="*/ 478786 w 606086"/>
                    <a:gd name="connsiteY86" fmla="*/ 0 h 594937"/>
                    <a:gd name="connsiteX87" fmla="*/ 303043 w 606086"/>
                    <a:gd name="connsiteY87" fmla="*/ 0 h 594937"/>
                    <a:gd name="connsiteX88" fmla="*/ 379571 w 606086"/>
                    <a:gd name="connsiteY88" fmla="*/ 76387 h 594937"/>
                    <a:gd name="connsiteX89" fmla="*/ 303043 w 606086"/>
                    <a:gd name="connsiteY89" fmla="*/ 152774 h 594937"/>
                    <a:gd name="connsiteX90" fmla="*/ 226515 w 606086"/>
                    <a:gd name="connsiteY90" fmla="*/ 76387 h 594937"/>
                    <a:gd name="connsiteX91" fmla="*/ 303043 w 606086"/>
                    <a:gd name="connsiteY91" fmla="*/ 0 h 594937"/>
                    <a:gd name="connsiteX92" fmla="*/ 127300 w 606086"/>
                    <a:gd name="connsiteY92" fmla="*/ 0 h 594937"/>
                    <a:gd name="connsiteX93" fmla="*/ 203793 w 606086"/>
                    <a:gd name="connsiteY93" fmla="*/ 76387 h 594937"/>
                    <a:gd name="connsiteX94" fmla="*/ 127300 w 606086"/>
                    <a:gd name="connsiteY94" fmla="*/ 152774 h 594937"/>
                    <a:gd name="connsiteX95" fmla="*/ 50807 w 606086"/>
                    <a:gd name="connsiteY95" fmla="*/ 76387 h 594937"/>
                    <a:gd name="connsiteX96" fmla="*/ 127300 w 606086"/>
                    <a:gd name="connsiteY96" fmla="*/ 0 h 594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606086" h="594937">
                      <a:moveTo>
                        <a:pt x="244277" y="198378"/>
                      </a:moveTo>
                      <a:cubicBezTo>
                        <a:pt x="219113" y="198378"/>
                        <a:pt x="198685" y="218772"/>
                        <a:pt x="198685" y="243894"/>
                      </a:cubicBezTo>
                      <a:lnTo>
                        <a:pt x="198685" y="340675"/>
                      </a:lnTo>
                      <a:cubicBezTo>
                        <a:pt x="198685" y="359586"/>
                        <a:pt x="210663" y="376735"/>
                        <a:pt x="228863" y="383317"/>
                      </a:cubicBezTo>
                      <a:cubicBezTo>
                        <a:pt x="234806" y="385542"/>
                        <a:pt x="238798" y="391197"/>
                        <a:pt x="238798" y="397501"/>
                      </a:cubicBezTo>
                      <a:lnTo>
                        <a:pt x="238798" y="534235"/>
                      </a:lnTo>
                      <a:cubicBezTo>
                        <a:pt x="238798" y="550829"/>
                        <a:pt x="252262" y="564271"/>
                        <a:pt x="268884" y="564271"/>
                      </a:cubicBezTo>
                      <a:lnTo>
                        <a:pt x="337690" y="564271"/>
                      </a:lnTo>
                      <a:cubicBezTo>
                        <a:pt x="354311" y="564271"/>
                        <a:pt x="367775" y="550829"/>
                        <a:pt x="367775" y="534235"/>
                      </a:cubicBezTo>
                      <a:lnTo>
                        <a:pt x="367775" y="397501"/>
                      </a:lnTo>
                      <a:cubicBezTo>
                        <a:pt x="367775" y="391197"/>
                        <a:pt x="371768" y="385542"/>
                        <a:pt x="377710" y="383317"/>
                      </a:cubicBezTo>
                      <a:cubicBezTo>
                        <a:pt x="395539" y="376735"/>
                        <a:pt x="407517" y="359586"/>
                        <a:pt x="407517" y="340675"/>
                      </a:cubicBezTo>
                      <a:lnTo>
                        <a:pt x="407517" y="243894"/>
                      </a:lnTo>
                      <a:cubicBezTo>
                        <a:pt x="407517" y="218772"/>
                        <a:pt x="387089" y="198378"/>
                        <a:pt x="362018" y="198378"/>
                      </a:cubicBezTo>
                      <a:close/>
                      <a:moveTo>
                        <a:pt x="465039" y="168299"/>
                      </a:moveTo>
                      <a:lnTo>
                        <a:pt x="530224" y="168299"/>
                      </a:lnTo>
                      <a:cubicBezTo>
                        <a:pt x="572008" y="168299"/>
                        <a:pt x="606086" y="202130"/>
                        <a:pt x="606086" y="243932"/>
                      </a:cubicBezTo>
                      <a:lnTo>
                        <a:pt x="606086" y="340697"/>
                      </a:lnTo>
                      <a:cubicBezTo>
                        <a:pt x="606086" y="368595"/>
                        <a:pt x="590486" y="394177"/>
                        <a:pt x="566251" y="407339"/>
                      </a:cubicBezTo>
                      <a:lnTo>
                        <a:pt x="566251" y="534598"/>
                      </a:lnTo>
                      <a:cubicBezTo>
                        <a:pt x="566251" y="567872"/>
                        <a:pt x="539138" y="594937"/>
                        <a:pt x="505803" y="594937"/>
                      </a:cubicBezTo>
                      <a:lnTo>
                        <a:pt x="436997" y="594937"/>
                      </a:lnTo>
                      <a:cubicBezTo>
                        <a:pt x="428547" y="594937"/>
                        <a:pt x="421769" y="588078"/>
                        <a:pt x="421769" y="579736"/>
                      </a:cubicBezTo>
                      <a:cubicBezTo>
                        <a:pt x="421769" y="571302"/>
                        <a:pt x="428547" y="564536"/>
                        <a:pt x="436997" y="564536"/>
                      </a:cubicBezTo>
                      <a:lnTo>
                        <a:pt x="505803" y="564536"/>
                      </a:lnTo>
                      <a:cubicBezTo>
                        <a:pt x="522424" y="564536"/>
                        <a:pt x="535888" y="551003"/>
                        <a:pt x="535888" y="534505"/>
                      </a:cubicBezTo>
                      <a:lnTo>
                        <a:pt x="535888" y="397792"/>
                      </a:lnTo>
                      <a:cubicBezTo>
                        <a:pt x="535888" y="391489"/>
                        <a:pt x="539880" y="385835"/>
                        <a:pt x="545823" y="383611"/>
                      </a:cubicBezTo>
                      <a:cubicBezTo>
                        <a:pt x="563744" y="377030"/>
                        <a:pt x="575722" y="359883"/>
                        <a:pt x="575722" y="340975"/>
                      </a:cubicBezTo>
                      <a:lnTo>
                        <a:pt x="575722" y="244210"/>
                      </a:lnTo>
                      <a:cubicBezTo>
                        <a:pt x="575722" y="219091"/>
                        <a:pt x="555294" y="198700"/>
                        <a:pt x="530224" y="198700"/>
                      </a:cubicBezTo>
                      <a:lnTo>
                        <a:pt x="465039" y="198700"/>
                      </a:lnTo>
                      <a:cubicBezTo>
                        <a:pt x="456682" y="198700"/>
                        <a:pt x="449811" y="191934"/>
                        <a:pt x="449811" y="183500"/>
                      </a:cubicBezTo>
                      <a:cubicBezTo>
                        <a:pt x="449811" y="175065"/>
                        <a:pt x="456682" y="168299"/>
                        <a:pt x="465039" y="168299"/>
                      </a:cubicBezTo>
                      <a:close/>
                      <a:moveTo>
                        <a:pt x="244091" y="168157"/>
                      </a:moveTo>
                      <a:lnTo>
                        <a:pt x="361832" y="168157"/>
                      </a:lnTo>
                      <a:cubicBezTo>
                        <a:pt x="403710" y="168157"/>
                        <a:pt x="437788" y="202086"/>
                        <a:pt x="437788" y="243894"/>
                      </a:cubicBezTo>
                      <a:lnTo>
                        <a:pt x="437788" y="340675"/>
                      </a:lnTo>
                      <a:cubicBezTo>
                        <a:pt x="437788" y="368578"/>
                        <a:pt x="422188" y="394163"/>
                        <a:pt x="397860" y="407327"/>
                      </a:cubicBezTo>
                      <a:lnTo>
                        <a:pt x="397860" y="534235"/>
                      </a:lnTo>
                      <a:cubicBezTo>
                        <a:pt x="397860" y="567515"/>
                        <a:pt x="370746" y="594584"/>
                        <a:pt x="337504" y="594584"/>
                      </a:cubicBezTo>
                      <a:lnTo>
                        <a:pt x="268605" y="594584"/>
                      </a:lnTo>
                      <a:cubicBezTo>
                        <a:pt x="235363" y="594584"/>
                        <a:pt x="208249" y="567515"/>
                        <a:pt x="208063" y="534235"/>
                      </a:cubicBezTo>
                      <a:lnTo>
                        <a:pt x="208063" y="407327"/>
                      </a:lnTo>
                      <a:cubicBezTo>
                        <a:pt x="183828" y="394163"/>
                        <a:pt x="168228" y="368578"/>
                        <a:pt x="168228" y="340675"/>
                      </a:cubicBezTo>
                      <a:lnTo>
                        <a:pt x="168228" y="243894"/>
                      </a:lnTo>
                      <a:cubicBezTo>
                        <a:pt x="168228" y="202086"/>
                        <a:pt x="202306" y="168157"/>
                        <a:pt x="244091" y="168157"/>
                      </a:cubicBezTo>
                      <a:close/>
                      <a:moveTo>
                        <a:pt x="75862" y="168016"/>
                      </a:moveTo>
                      <a:lnTo>
                        <a:pt x="140861" y="168016"/>
                      </a:lnTo>
                      <a:cubicBezTo>
                        <a:pt x="149311" y="168016"/>
                        <a:pt x="156089" y="174875"/>
                        <a:pt x="156089" y="183217"/>
                      </a:cubicBezTo>
                      <a:cubicBezTo>
                        <a:pt x="156089" y="191652"/>
                        <a:pt x="149311" y="198419"/>
                        <a:pt x="140861" y="198419"/>
                      </a:cubicBezTo>
                      <a:lnTo>
                        <a:pt x="76048" y="198419"/>
                      </a:lnTo>
                      <a:cubicBezTo>
                        <a:pt x="50884" y="198419"/>
                        <a:pt x="30456" y="218811"/>
                        <a:pt x="30456" y="243931"/>
                      </a:cubicBezTo>
                      <a:lnTo>
                        <a:pt x="30456" y="340701"/>
                      </a:lnTo>
                      <a:cubicBezTo>
                        <a:pt x="30456" y="359703"/>
                        <a:pt x="42435" y="376758"/>
                        <a:pt x="60263" y="383339"/>
                      </a:cubicBezTo>
                      <a:cubicBezTo>
                        <a:pt x="66206" y="385564"/>
                        <a:pt x="70198" y="391218"/>
                        <a:pt x="70198" y="397521"/>
                      </a:cubicBezTo>
                      <a:lnTo>
                        <a:pt x="70198" y="534149"/>
                      </a:lnTo>
                      <a:cubicBezTo>
                        <a:pt x="70198" y="550648"/>
                        <a:pt x="83662" y="564181"/>
                        <a:pt x="100283" y="564181"/>
                      </a:cubicBezTo>
                      <a:lnTo>
                        <a:pt x="169089" y="564181"/>
                      </a:lnTo>
                      <a:cubicBezTo>
                        <a:pt x="177539" y="564181"/>
                        <a:pt x="184317" y="570948"/>
                        <a:pt x="184317" y="579383"/>
                      </a:cubicBezTo>
                      <a:cubicBezTo>
                        <a:pt x="184317" y="587725"/>
                        <a:pt x="177539" y="594584"/>
                        <a:pt x="169089" y="594584"/>
                      </a:cubicBezTo>
                      <a:lnTo>
                        <a:pt x="100283" y="594584"/>
                      </a:lnTo>
                      <a:cubicBezTo>
                        <a:pt x="66948" y="594584"/>
                        <a:pt x="39835" y="567518"/>
                        <a:pt x="39835" y="534149"/>
                      </a:cubicBezTo>
                      <a:lnTo>
                        <a:pt x="39835" y="407161"/>
                      </a:lnTo>
                      <a:cubicBezTo>
                        <a:pt x="15600" y="394091"/>
                        <a:pt x="0" y="368509"/>
                        <a:pt x="0" y="340608"/>
                      </a:cubicBezTo>
                      <a:lnTo>
                        <a:pt x="0" y="243838"/>
                      </a:lnTo>
                      <a:cubicBezTo>
                        <a:pt x="0" y="202034"/>
                        <a:pt x="34078" y="168016"/>
                        <a:pt x="75862" y="168016"/>
                      </a:cubicBezTo>
                      <a:close/>
                      <a:moveTo>
                        <a:pt x="478786" y="30314"/>
                      </a:moveTo>
                      <a:cubicBezTo>
                        <a:pt x="453350" y="30314"/>
                        <a:pt x="432649" y="50986"/>
                        <a:pt x="432649" y="76387"/>
                      </a:cubicBezTo>
                      <a:cubicBezTo>
                        <a:pt x="432649" y="101880"/>
                        <a:pt x="453350" y="122553"/>
                        <a:pt x="478786" y="122553"/>
                      </a:cubicBezTo>
                      <a:cubicBezTo>
                        <a:pt x="504315" y="122553"/>
                        <a:pt x="525016" y="101880"/>
                        <a:pt x="525016" y="76387"/>
                      </a:cubicBezTo>
                      <a:cubicBezTo>
                        <a:pt x="525016" y="50986"/>
                        <a:pt x="504315" y="30314"/>
                        <a:pt x="478786" y="30314"/>
                      </a:cubicBezTo>
                      <a:close/>
                      <a:moveTo>
                        <a:pt x="303043" y="30314"/>
                      </a:moveTo>
                      <a:cubicBezTo>
                        <a:pt x="277503" y="30314"/>
                        <a:pt x="256885" y="51079"/>
                        <a:pt x="256885" y="76387"/>
                      </a:cubicBezTo>
                      <a:cubicBezTo>
                        <a:pt x="256885" y="101880"/>
                        <a:pt x="277503" y="122553"/>
                        <a:pt x="303043" y="122553"/>
                      </a:cubicBezTo>
                      <a:cubicBezTo>
                        <a:pt x="328583" y="122553"/>
                        <a:pt x="349201" y="101880"/>
                        <a:pt x="349201" y="76387"/>
                      </a:cubicBezTo>
                      <a:cubicBezTo>
                        <a:pt x="349201" y="50986"/>
                        <a:pt x="328583" y="30314"/>
                        <a:pt x="303043" y="30314"/>
                      </a:cubicBezTo>
                      <a:close/>
                      <a:moveTo>
                        <a:pt x="127300" y="30314"/>
                      </a:moveTo>
                      <a:cubicBezTo>
                        <a:pt x="101771" y="30314"/>
                        <a:pt x="81070" y="51079"/>
                        <a:pt x="81070" y="76387"/>
                      </a:cubicBezTo>
                      <a:cubicBezTo>
                        <a:pt x="81070" y="101880"/>
                        <a:pt x="101771" y="122553"/>
                        <a:pt x="127300" y="122553"/>
                      </a:cubicBezTo>
                      <a:cubicBezTo>
                        <a:pt x="152736" y="122553"/>
                        <a:pt x="173437" y="101880"/>
                        <a:pt x="173437" y="76387"/>
                      </a:cubicBezTo>
                      <a:cubicBezTo>
                        <a:pt x="173437" y="50986"/>
                        <a:pt x="152736" y="30314"/>
                        <a:pt x="127300" y="30314"/>
                      </a:cubicBezTo>
                      <a:close/>
                      <a:moveTo>
                        <a:pt x="478786" y="0"/>
                      </a:moveTo>
                      <a:cubicBezTo>
                        <a:pt x="521024" y="0"/>
                        <a:pt x="555279" y="34300"/>
                        <a:pt x="555279" y="76387"/>
                      </a:cubicBezTo>
                      <a:cubicBezTo>
                        <a:pt x="555279" y="118567"/>
                        <a:pt x="521024" y="152774"/>
                        <a:pt x="478786" y="152774"/>
                      </a:cubicBezTo>
                      <a:cubicBezTo>
                        <a:pt x="436641" y="152774"/>
                        <a:pt x="402293" y="118567"/>
                        <a:pt x="402293" y="76387"/>
                      </a:cubicBezTo>
                      <a:cubicBezTo>
                        <a:pt x="402293" y="34300"/>
                        <a:pt x="436641" y="0"/>
                        <a:pt x="478786" y="0"/>
                      </a:cubicBezTo>
                      <a:close/>
                      <a:moveTo>
                        <a:pt x="303043" y="0"/>
                      </a:moveTo>
                      <a:cubicBezTo>
                        <a:pt x="345301" y="0"/>
                        <a:pt x="379571" y="34300"/>
                        <a:pt x="379571" y="76387"/>
                      </a:cubicBezTo>
                      <a:cubicBezTo>
                        <a:pt x="379571" y="118567"/>
                        <a:pt x="345301" y="152774"/>
                        <a:pt x="303043" y="152774"/>
                      </a:cubicBezTo>
                      <a:cubicBezTo>
                        <a:pt x="260785" y="152774"/>
                        <a:pt x="226515" y="118567"/>
                        <a:pt x="226515" y="76387"/>
                      </a:cubicBezTo>
                      <a:cubicBezTo>
                        <a:pt x="226515" y="34300"/>
                        <a:pt x="260785" y="0"/>
                        <a:pt x="303043" y="0"/>
                      </a:cubicBezTo>
                      <a:close/>
                      <a:moveTo>
                        <a:pt x="127300" y="0"/>
                      </a:moveTo>
                      <a:cubicBezTo>
                        <a:pt x="169445" y="0"/>
                        <a:pt x="203793" y="34300"/>
                        <a:pt x="203793" y="76387"/>
                      </a:cubicBezTo>
                      <a:cubicBezTo>
                        <a:pt x="203793" y="118567"/>
                        <a:pt x="169353" y="152774"/>
                        <a:pt x="127300" y="152774"/>
                      </a:cubicBezTo>
                      <a:cubicBezTo>
                        <a:pt x="85062" y="152774"/>
                        <a:pt x="50807" y="118567"/>
                        <a:pt x="50807" y="76387"/>
                      </a:cubicBezTo>
                      <a:cubicBezTo>
                        <a:pt x="50807" y="34300"/>
                        <a:pt x="85062" y="0"/>
                        <a:pt x="12730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1A63860-7140-4902-B1EB-95B60DCD22DB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51FD4C-9FD0-4111-A5F6-6B29E2E0A54E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实施方案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78D9F5D-C966-41FC-BEA0-C6B380713E0A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pic>
        <p:nvPicPr>
          <p:cNvPr id="57" name="Picture 56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1">
            <a:extLst>
              <a:ext uri="{FF2B5EF4-FFF2-40B4-BE49-F238E27FC236}">
                <a16:creationId xmlns:a16="http://schemas.microsoft.com/office/drawing/2014/main" id="{6D89FABC-16CB-4579-AB9F-47D4AD1AE992}"/>
              </a:ext>
            </a:extLst>
          </p:cNvPr>
          <p:cNvSpPr/>
          <p:nvPr/>
        </p:nvSpPr>
        <p:spPr bwMode="auto">
          <a:xfrm>
            <a:off x="5419660" y="2351088"/>
            <a:ext cx="1162521" cy="3232102"/>
          </a:xfrm>
          <a:custGeom>
            <a:avLst/>
            <a:gdLst>
              <a:gd name="T0" fmla="*/ 186 w 260"/>
              <a:gd name="T1" fmla="*/ 348 h 723"/>
              <a:gd name="T2" fmla="*/ 200 w 260"/>
              <a:gd name="T3" fmla="*/ 270 h 723"/>
              <a:gd name="T4" fmla="*/ 212 w 260"/>
              <a:gd name="T5" fmla="*/ 206 h 723"/>
              <a:gd name="T6" fmla="*/ 255 w 260"/>
              <a:gd name="T7" fmla="*/ 185 h 723"/>
              <a:gd name="T8" fmla="*/ 198 w 260"/>
              <a:gd name="T9" fmla="*/ 117 h 723"/>
              <a:gd name="T10" fmla="*/ 191 w 260"/>
              <a:gd name="T11" fmla="*/ 111 h 723"/>
              <a:gd name="T12" fmla="*/ 185 w 260"/>
              <a:gd name="T13" fmla="*/ 79 h 723"/>
              <a:gd name="T14" fmla="*/ 173 w 260"/>
              <a:gd name="T15" fmla="*/ 63 h 723"/>
              <a:gd name="T16" fmla="*/ 160 w 260"/>
              <a:gd name="T17" fmla="*/ 60 h 723"/>
              <a:gd name="T18" fmla="*/ 158 w 260"/>
              <a:gd name="T19" fmla="*/ 60 h 723"/>
              <a:gd name="T20" fmla="*/ 161 w 260"/>
              <a:gd name="T21" fmla="*/ 35 h 723"/>
              <a:gd name="T22" fmla="*/ 151 w 260"/>
              <a:gd name="T23" fmla="*/ 5 h 723"/>
              <a:gd name="T24" fmla="*/ 101 w 260"/>
              <a:gd name="T25" fmla="*/ 8 h 723"/>
              <a:gd name="T26" fmla="*/ 90 w 260"/>
              <a:gd name="T27" fmla="*/ 37 h 723"/>
              <a:gd name="T28" fmla="*/ 97 w 260"/>
              <a:gd name="T29" fmla="*/ 64 h 723"/>
              <a:gd name="T30" fmla="*/ 95 w 260"/>
              <a:gd name="T31" fmla="*/ 91 h 723"/>
              <a:gd name="T32" fmla="*/ 87 w 260"/>
              <a:gd name="T33" fmla="*/ 99 h 723"/>
              <a:gd name="T34" fmla="*/ 27 w 260"/>
              <a:gd name="T35" fmla="*/ 135 h 723"/>
              <a:gd name="T36" fmla="*/ 5 w 260"/>
              <a:gd name="T37" fmla="*/ 282 h 723"/>
              <a:gd name="T38" fmla="*/ 8 w 260"/>
              <a:gd name="T39" fmla="*/ 378 h 723"/>
              <a:gd name="T40" fmla="*/ 20 w 260"/>
              <a:gd name="T41" fmla="*/ 389 h 723"/>
              <a:gd name="T42" fmla="*/ 1 w 260"/>
              <a:gd name="T43" fmla="*/ 464 h 723"/>
              <a:gd name="T44" fmla="*/ 15 w 260"/>
              <a:gd name="T45" fmla="*/ 519 h 723"/>
              <a:gd name="T46" fmla="*/ 38 w 260"/>
              <a:gd name="T47" fmla="*/ 420 h 723"/>
              <a:gd name="T48" fmla="*/ 30 w 260"/>
              <a:gd name="T49" fmla="*/ 390 h 723"/>
              <a:gd name="T50" fmla="*/ 39 w 260"/>
              <a:gd name="T51" fmla="*/ 381 h 723"/>
              <a:gd name="T52" fmla="*/ 53 w 260"/>
              <a:gd name="T53" fmla="*/ 373 h 723"/>
              <a:gd name="T54" fmla="*/ 86 w 260"/>
              <a:gd name="T55" fmla="*/ 530 h 723"/>
              <a:gd name="T56" fmla="*/ 103 w 260"/>
              <a:gd name="T57" fmla="*/ 630 h 723"/>
              <a:gd name="T58" fmla="*/ 94 w 260"/>
              <a:gd name="T59" fmla="*/ 691 h 723"/>
              <a:gd name="T60" fmla="*/ 111 w 260"/>
              <a:gd name="T61" fmla="*/ 696 h 723"/>
              <a:gd name="T62" fmla="*/ 112 w 260"/>
              <a:gd name="T63" fmla="*/ 719 h 723"/>
              <a:gd name="T64" fmla="*/ 143 w 260"/>
              <a:gd name="T65" fmla="*/ 712 h 723"/>
              <a:gd name="T66" fmla="*/ 151 w 260"/>
              <a:gd name="T67" fmla="*/ 677 h 723"/>
              <a:gd name="T68" fmla="*/ 168 w 260"/>
              <a:gd name="T69" fmla="*/ 541 h 723"/>
              <a:gd name="T70" fmla="*/ 49 w 260"/>
              <a:gd name="T71" fmla="*/ 259 h 723"/>
              <a:gd name="T72" fmla="*/ 38 w 260"/>
              <a:gd name="T73" fmla="*/ 321 h 723"/>
              <a:gd name="T74" fmla="*/ 49 w 260"/>
              <a:gd name="T75" fmla="*/ 216 h 723"/>
              <a:gd name="T76" fmla="*/ 49 w 260"/>
              <a:gd name="T77" fmla="*/ 259 h 723"/>
              <a:gd name="T78" fmla="*/ 142 w 260"/>
              <a:gd name="T79" fmla="*/ 98 h 723"/>
              <a:gd name="T80" fmla="*/ 141 w 260"/>
              <a:gd name="T81" fmla="*/ 96 h 723"/>
              <a:gd name="T82" fmla="*/ 153 w 260"/>
              <a:gd name="T83" fmla="*/ 91 h 723"/>
              <a:gd name="T84" fmla="*/ 168 w 260"/>
              <a:gd name="T85" fmla="*/ 92 h 723"/>
              <a:gd name="T86" fmla="*/ 161 w 260"/>
              <a:gd name="T87" fmla="*/ 81 h 723"/>
              <a:gd name="T88" fmla="*/ 167 w 260"/>
              <a:gd name="T89" fmla="*/ 68 h 723"/>
              <a:gd name="T90" fmla="*/ 166 w 260"/>
              <a:gd name="T91" fmla="*/ 67 h 723"/>
              <a:gd name="T92" fmla="*/ 169 w 260"/>
              <a:gd name="T93" fmla="*/ 73 h 723"/>
              <a:gd name="T94" fmla="*/ 174 w 260"/>
              <a:gd name="T95" fmla="*/ 81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0" h="723">
                <a:moveTo>
                  <a:pt x="172" y="457"/>
                </a:moveTo>
                <a:cubicBezTo>
                  <a:pt x="172" y="448"/>
                  <a:pt x="178" y="430"/>
                  <a:pt x="182" y="414"/>
                </a:cubicBezTo>
                <a:cubicBezTo>
                  <a:pt x="187" y="398"/>
                  <a:pt x="186" y="348"/>
                  <a:pt x="186" y="348"/>
                </a:cubicBezTo>
                <a:cubicBezTo>
                  <a:pt x="186" y="348"/>
                  <a:pt x="197" y="363"/>
                  <a:pt x="203" y="361"/>
                </a:cubicBezTo>
                <a:cubicBezTo>
                  <a:pt x="209" y="358"/>
                  <a:pt x="220" y="346"/>
                  <a:pt x="221" y="344"/>
                </a:cubicBezTo>
                <a:cubicBezTo>
                  <a:pt x="221" y="341"/>
                  <a:pt x="201" y="275"/>
                  <a:pt x="200" y="270"/>
                </a:cubicBezTo>
                <a:cubicBezTo>
                  <a:pt x="199" y="265"/>
                  <a:pt x="197" y="261"/>
                  <a:pt x="196" y="250"/>
                </a:cubicBezTo>
                <a:cubicBezTo>
                  <a:pt x="195" y="239"/>
                  <a:pt x="195" y="197"/>
                  <a:pt x="195" y="197"/>
                </a:cubicBezTo>
                <a:cubicBezTo>
                  <a:pt x="195" y="197"/>
                  <a:pt x="206" y="202"/>
                  <a:pt x="212" y="206"/>
                </a:cubicBezTo>
                <a:cubicBezTo>
                  <a:pt x="218" y="209"/>
                  <a:pt x="226" y="212"/>
                  <a:pt x="230" y="214"/>
                </a:cubicBezTo>
                <a:cubicBezTo>
                  <a:pt x="235" y="216"/>
                  <a:pt x="253" y="214"/>
                  <a:pt x="255" y="211"/>
                </a:cubicBezTo>
                <a:cubicBezTo>
                  <a:pt x="257" y="209"/>
                  <a:pt x="260" y="196"/>
                  <a:pt x="255" y="185"/>
                </a:cubicBezTo>
                <a:cubicBezTo>
                  <a:pt x="249" y="173"/>
                  <a:pt x="251" y="175"/>
                  <a:pt x="242" y="168"/>
                </a:cubicBezTo>
                <a:cubicBezTo>
                  <a:pt x="234" y="160"/>
                  <a:pt x="201" y="118"/>
                  <a:pt x="200" y="117"/>
                </a:cubicBezTo>
                <a:cubicBezTo>
                  <a:pt x="200" y="116"/>
                  <a:pt x="198" y="117"/>
                  <a:pt x="198" y="117"/>
                </a:cubicBezTo>
                <a:cubicBezTo>
                  <a:pt x="198" y="117"/>
                  <a:pt x="196" y="114"/>
                  <a:pt x="195" y="114"/>
                </a:cubicBezTo>
                <a:cubicBezTo>
                  <a:pt x="194" y="113"/>
                  <a:pt x="194" y="114"/>
                  <a:pt x="194" y="114"/>
                </a:cubicBezTo>
                <a:cubicBezTo>
                  <a:pt x="194" y="114"/>
                  <a:pt x="192" y="113"/>
                  <a:pt x="191" y="111"/>
                </a:cubicBezTo>
                <a:cubicBezTo>
                  <a:pt x="189" y="109"/>
                  <a:pt x="187" y="107"/>
                  <a:pt x="187" y="100"/>
                </a:cubicBezTo>
                <a:cubicBezTo>
                  <a:pt x="186" y="94"/>
                  <a:pt x="187" y="87"/>
                  <a:pt x="187" y="84"/>
                </a:cubicBezTo>
                <a:cubicBezTo>
                  <a:pt x="187" y="81"/>
                  <a:pt x="185" y="81"/>
                  <a:pt x="185" y="79"/>
                </a:cubicBezTo>
                <a:cubicBezTo>
                  <a:pt x="184" y="78"/>
                  <a:pt x="181" y="70"/>
                  <a:pt x="180" y="69"/>
                </a:cubicBezTo>
                <a:cubicBezTo>
                  <a:pt x="180" y="69"/>
                  <a:pt x="179" y="67"/>
                  <a:pt x="178" y="65"/>
                </a:cubicBezTo>
                <a:cubicBezTo>
                  <a:pt x="177" y="64"/>
                  <a:pt x="175" y="64"/>
                  <a:pt x="173" y="63"/>
                </a:cubicBezTo>
                <a:cubicBezTo>
                  <a:pt x="172" y="63"/>
                  <a:pt x="169" y="61"/>
                  <a:pt x="169" y="61"/>
                </a:cubicBezTo>
                <a:cubicBezTo>
                  <a:pt x="169" y="61"/>
                  <a:pt x="162" y="57"/>
                  <a:pt x="161" y="57"/>
                </a:cubicBezTo>
                <a:cubicBezTo>
                  <a:pt x="160" y="57"/>
                  <a:pt x="159" y="58"/>
                  <a:pt x="160" y="60"/>
                </a:cubicBezTo>
                <a:cubicBezTo>
                  <a:pt x="161" y="61"/>
                  <a:pt x="163" y="63"/>
                  <a:pt x="163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8" y="60"/>
                  <a:pt x="158" y="60"/>
                  <a:pt x="158" y="60"/>
                </a:cubicBezTo>
                <a:cubicBezTo>
                  <a:pt x="158" y="60"/>
                  <a:pt x="157" y="55"/>
                  <a:pt x="157" y="53"/>
                </a:cubicBezTo>
                <a:cubicBezTo>
                  <a:pt x="156" y="52"/>
                  <a:pt x="157" y="47"/>
                  <a:pt x="159" y="45"/>
                </a:cubicBezTo>
                <a:cubicBezTo>
                  <a:pt x="160" y="43"/>
                  <a:pt x="161" y="39"/>
                  <a:pt x="161" y="35"/>
                </a:cubicBezTo>
                <a:cubicBezTo>
                  <a:pt x="161" y="31"/>
                  <a:pt x="160" y="21"/>
                  <a:pt x="159" y="20"/>
                </a:cubicBezTo>
                <a:cubicBezTo>
                  <a:pt x="158" y="19"/>
                  <a:pt x="160" y="15"/>
                  <a:pt x="159" y="12"/>
                </a:cubicBezTo>
                <a:cubicBezTo>
                  <a:pt x="158" y="9"/>
                  <a:pt x="158" y="7"/>
                  <a:pt x="151" y="5"/>
                </a:cubicBezTo>
                <a:cubicBezTo>
                  <a:pt x="145" y="4"/>
                  <a:pt x="125" y="0"/>
                  <a:pt x="119" y="0"/>
                </a:cubicBezTo>
                <a:cubicBezTo>
                  <a:pt x="113" y="0"/>
                  <a:pt x="111" y="3"/>
                  <a:pt x="109" y="2"/>
                </a:cubicBezTo>
                <a:cubicBezTo>
                  <a:pt x="107" y="1"/>
                  <a:pt x="102" y="5"/>
                  <a:pt x="101" y="8"/>
                </a:cubicBezTo>
                <a:cubicBezTo>
                  <a:pt x="100" y="10"/>
                  <a:pt x="96" y="13"/>
                  <a:pt x="94" y="20"/>
                </a:cubicBezTo>
                <a:cubicBezTo>
                  <a:pt x="91" y="27"/>
                  <a:pt x="93" y="34"/>
                  <a:pt x="93" y="34"/>
                </a:cubicBezTo>
                <a:cubicBezTo>
                  <a:pt x="93" y="34"/>
                  <a:pt x="92" y="34"/>
                  <a:pt x="90" y="37"/>
                </a:cubicBezTo>
                <a:cubicBezTo>
                  <a:pt x="89" y="40"/>
                  <a:pt x="90" y="42"/>
                  <a:pt x="90" y="45"/>
                </a:cubicBezTo>
                <a:cubicBezTo>
                  <a:pt x="90" y="48"/>
                  <a:pt x="88" y="52"/>
                  <a:pt x="92" y="57"/>
                </a:cubicBezTo>
                <a:cubicBezTo>
                  <a:pt x="96" y="62"/>
                  <a:pt x="97" y="64"/>
                  <a:pt x="97" y="64"/>
                </a:cubicBezTo>
                <a:cubicBezTo>
                  <a:pt x="97" y="64"/>
                  <a:pt x="98" y="69"/>
                  <a:pt x="98" y="79"/>
                </a:cubicBezTo>
                <a:cubicBezTo>
                  <a:pt x="98" y="88"/>
                  <a:pt x="96" y="90"/>
                  <a:pt x="95" y="92"/>
                </a:cubicBezTo>
                <a:cubicBezTo>
                  <a:pt x="95" y="92"/>
                  <a:pt x="95" y="91"/>
                  <a:pt x="95" y="91"/>
                </a:cubicBezTo>
                <a:cubicBezTo>
                  <a:pt x="94" y="91"/>
                  <a:pt x="93" y="90"/>
                  <a:pt x="92" y="90"/>
                </a:cubicBezTo>
                <a:cubicBezTo>
                  <a:pt x="92" y="91"/>
                  <a:pt x="91" y="94"/>
                  <a:pt x="91" y="94"/>
                </a:cubicBezTo>
                <a:cubicBezTo>
                  <a:pt x="91" y="94"/>
                  <a:pt x="87" y="97"/>
                  <a:pt x="87" y="99"/>
                </a:cubicBezTo>
                <a:cubicBezTo>
                  <a:pt x="87" y="100"/>
                  <a:pt x="82" y="103"/>
                  <a:pt x="78" y="104"/>
                </a:cubicBezTo>
                <a:cubicBezTo>
                  <a:pt x="75" y="105"/>
                  <a:pt x="31" y="115"/>
                  <a:pt x="29" y="116"/>
                </a:cubicBezTo>
                <a:cubicBezTo>
                  <a:pt x="26" y="117"/>
                  <a:pt x="28" y="122"/>
                  <a:pt x="27" y="135"/>
                </a:cubicBezTo>
                <a:cubicBezTo>
                  <a:pt x="27" y="148"/>
                  <a:pt x="9" y="210"/>
                  <a:pt x="9" y="215"/>
                </a:cubicBezTo>
                <a:cubicBezTo>
                  <a:pt x="8" y="220"/>
                  <a:pt x="6" y="247"/>
                  <a:pt x="6" y="254"/>
                </a:cubicBezTo>
                <a:cubicBezTo>
                  <a:pt x="6" y="261"/>
                  <a:pt x="6" y="270"/>
                  <a:pt x="5" y="282"/>
                </a:cubicBezTo>
                <a:cubicBezTo>
                  <a:pt x="3" y="293"/>
                  <a:pt x="6" y="345"/>
                  <a:pt x="6" y="349"/>
                </a:cubicBezTo>
                <a:cubicBezTo>
                  <a:pt x="5" y="353"/>
                  <a:pt x="8" y="357"/>
                  <a:pt x="9" y="358"/>
                </a:cubicBezTo>
                <a:cubicBezTo>
                  <a:pt x="9" y="359"/>
                  <a:pt x="8" y="378"/>
                  <a:pt x="8" y="378"/>
                </a:cubicBezTo>
                <a:cubicBezTo>
                  <a:pt x="8" y="378"/>
                  <a:pt x="6" y="381"/>
                  <a:pt x="7" y="384"/>
                </a:cubicBezTo>
                <a:cubicBezTo>
                  <a:pt x="8" y="387"/>
                  <a:pt x="13" y="386"/>
                  <a:pt x="17" y="388"/>
                </a:cubicBezTo>
                <a:cubicBezTo>
                  <a:pt x="18" y="389"/>
                  <a:pt x="19" y="389"/>
                  <a:pt x="20" y="389"/>
                </a:cubicBezTo>
                <a:cubicBezTo>
                  <a:pt x="20" y="391"/>
                  <a:pt x="20" y="393"/>
                  <a:pt x="20" y="395"/>
                </a:cubicBezTo>
                <a:cubicBezTo>
                  <a:pt x="16" y="395"/>
                  <a:pt x="10" y="396"/>
                  <a:pt x="8" y="398"/>
                </a:cubicBezTo>
                <a:cubicBezTo>
                  <a:pt x="7" y="399"/>
                  <a:pt x="1" y="463"/>
                  <a:pt x="1" y="464"/>
                </a:cubicBezTo>
                <a:cubicBezTo>
                  <a:pt x="2" y="465"/>
                  <a:pt x="2" y="465"/>
                  <a:pt x="4" y="465"/>
                </a:cubicBezTo>
                <a:cubicBezTo>
                  <a:pt x="2" y="494"/>
                  <a:pt x="0" y="521"/>
                  <a:pt x="0" y="521"/>
                </a:cubicBezTo>
                <a:cubicBezTo>
                  <a:pt x="0" y="521"/>
                  <a:pt x="11" y="518"/>
                  <a:pt x="15" y="519"/>
                </a:cubicBezTo>
                <a:cubicBezTo>
                  <a:pt x="19" y="519"/>
                  <a:pt x="24" y="519"/>
                  <a:pt x="27" y="519"/>
                </a:cubicBezTo>
                <a:cubicBezTo>
                  <a:pt x="29" y="519"/>
                  <a:pt x="37" y="520"/>
                  <a:pt x="39" y="521"/>
                </a:cubicBezTo>
                <a:cubicBezTo>
                  <a:pt x="41" y="522"/>
                  <a:pt x="38" y="420"/>
                  <a:pt x="38" y="420"/>
                </a:cubicBezTo>
                <a:cubicBezTo>
                  <a:pt x="35" y="399"/>
                  <a:pt x="35" y="399"/>
                  <a:pt x="35" y="399"/>
                </a:cubicBezTo>
                <a:cubicBezTo>
                  <a:pt x="35" y="399"/>
                  <a:pt x="33" y="398"/>
                  <a:pt x="29" y="398"/>
                </a:cubicBezTo>
                <a:cubicBezTo>
                  <a:pt x="30" y="396"/>
                  <a:pt x="30" y="393"/>
                  <a:pt x="30" y="390"/>
                </a:cubicBezTo>
                <a:cubicBezTo>
                  <a:pt x="32" y="390"/>
                  <a:pt x="33" y="390"/>
                  <a:pt x="34" y="389"/>
                </a:cubicBezTo>
                <a:cubicBezTo>
                  <a:pt x="35" y="387"/>
                  <a:pt x="36" y="384"/>
                  <a:pt x="37" y="384"/>
                </a:cubicBezTo>
                <a:cubicBezTo>
                  <a:pt x="38" y="385"/>
                  <a:pt x="39" y="383"/>
                  <a:pt x="39" y="381"/>
                </a:cubicBezTo>
                <a:cubicBezTo>
                  <a:pt x="39" y="378"/>
                  <a:pt x="39" y="378"/>
                  <a:pt x="39" y="374"/>
                </a:cubicBezTo>
                <a:cubicBezTo>
                  <a:pt x="39" y="371"/>
                  <a:pt x="39" y="364"/>
                  <a:pt x="39" y="364"/>
                </a:cubicBezTo>
                <a:cubicBezTo>
                  <a:pt x="53" y="373"/>
                  <a:pt x="53" y="373"/>
                  <a:pt x="53" y="373"/>
                </a:cubicBezTo>
                <a:cubicBezTo>
                  <a:pt x="53" y="373"/>
                  <a:pt x="54" y="380"/>
                  <a:pt x="55" y="392"/>
                </a:cubicBezTo>
                <a:cubicBezTo>
                  <a:pt x="57" y="404"/>
                  <a:pt x="72" y="455"/>
                  <a:pt x="76" y="467"/>
                </a:cubicBezTo>
                <a:cubicBezTo>
                  <a:pt x="80" y="478"/>
                  <a:pt x="86" y="524"/>
                  <a:pt x="86" y="530"/>
                </a:cubicBezTo>
                <a:cubicBezTo>
                  <a:pt x="86" y="537"/>
                  <a:pt x="88" y="548"/>
                  <a:pt x="88" y="561"/>
                </a:cubicBezTo>
                <a:cubicBezTo>
                  <a:pt x="88" y="574"/>
                  <a:pt x="89" y="584"/>
                  <a:pt x="92" y="594"/>
                </a:cubicBezTo>
                <a:cubicBezTo>
                  <a:pt x="95" y="604"/>
                  <a:pt x="101" y="615"/>
                  <a:pt x="103" y="630"/>
                </a:cubicBezTo>
                <a:cubicBezTo>
                  <a:pt x="104" y="645"/>
                  <a:pt x="110" y="668"/>
                  <a:pt x="110" y="669"/>
                </a:cubicBezTo>
                <a:cubicBezTo>
                  <a:pt x="110" y="670"/>
                  <a:pt x="108" y="675"/>
                  <a:pt x="105" y="679"/>
                </a:cubicBezTo>
                <a:cubicBezTo>
                  <a:pt x="102" y="683"/>
                  <a:pt x="96" y="689"/>
                  <a:pt x="94" y="691"/>
                </a:cubicBezTo>
                <a:cubicBezTo>
                  <a:pt x="93" y="693"/>
                  <a:pt x="93" y="695"/>
                  <a:pt x="96" y="697"/>
                </a:cubicBezTo>
                <a:cubicBezTo>
                  <a:pt x="98" y="698"/>
                  <a:pt x="97" y="698"/>
                  <a:pt x="103" y="698"/>
                </a:cubicBezTo>
                <a:cubicBezTo>
                  <a:pt x="109" y="699"/>
                  <a:pt x="111" y="696"/>
                  <a:pt x="111" y="696"/>
                </a:cubicBezTo>
                <a:cubicBezTo>
                  <a:pt x="111" y="696"/>
                  <a:pt x="109" y="704"/>
                  <a:pt x="110" y="706"/>
                </a:cubicBezTo>
                <a:cubicBezTo>
                  <a:pt x="110" y="708"/>
                  <a:pt x="111" y="711"/>
                  <a:pt x="111" y="711"/>
                </a:cubicBezTo>
                <a:cubicBezTo>
                  <a:pt x="111" y="711"/>
                  <a:pt x="110" y="717"/>
                  <a:pt x="112" y="719"/>
                </a:cubicBezTo>
                <a:cubicBezTo>
                  <a:pt x="114" y="721"/>
                  <a:pt x="134" y="723"/>
                  <a:pt x="134" y="723"/>
                </a:cubicBezTo>
                <a:cubicBezTo>
                  <a:pt x="142" y="717"/>
                  <a:pt x="142" y="717"/>
                  <a:pt x="142" y="717"/>
                </a:cubicBezTo>
                <a:cubicBezTo>
                  <a:pt x="142" y="717"/>
                  <a:pt x="143" y="713"/>
                  <a:pt x="143" y="712"/>
                </a:cubicBezTo>
                <a:cubicBezTo>
                  <a:pt x="143" y="711"/>
                  <a:pt x="154" y="709"/>
                  <a:pt x="155" y="704"/>
                </a:cubicBezTo>
                <a:cubicBezTo>
                  <a:pt x="156" y="699"/>
                  <a:pt x="152" y="689"/>
                  <a:pt x="151" y="686"/>
                </a:cubicBezTo>
                <a:cubicBezTo>
                  <a:pt x="150" y="683"/>
                  <a:pt x="151" y="677"/>
                  <a:pt x="151" y="677"/>
                </a:cubicBezTo>
                <a:cubicBezTo>
                  <a:pt x="151" y="677"/>
                  <a:pt x="150" y="668"/>
                  <a:pt x="153" y="660"/>
                </a:cubicBezTo>
                <a:cubicBezTo>
                  <a:pt x="155" y="652"/>
                  <a:pt x="158" y="649"/>
                  <a:pt x="159" y="634"/>
                </a:cubicBezTo>
                <a:cubicBezTo>
                  <a:pt x="159" y="620"/>
                  <a:pt x="168" y="551"/>
                  <a:pt x="168" y="541"/>
                </a:cubicBezTo>
                <a:cubicBezTo>
                  <a:pt x="168" y="530"/>
                  <a:pt x="169" y="488"/>
                  <a:pt x="169" y="481"/>
                </a:cubicBezTo>
                <a:cubicBezTo>
                  <a:pt x="169" y="475"/>
                  <a:pt x="172" y="467"/>
                  <a:pt x="172" y="457"/>
                </a:cubicBezTo>
                <a:close/>
                <a:moveTo>
                  <a:pt x="49" y="259"/>
                </a:moveTo>
                <a:cubicBezTo>
                  <a:pt x="48" y="264"/>
                  <a:pt x="48" y="271"/>
                  <a:pt x="47" y="279"/>
                </a:cubicBezTo>
                <a:cubicBezTo>
                  <a:pt x="47" y="287"/>
                  <a:pt x="45" y="291"/>
                  <a:pt x="43" y="299"/>
                </a:cubicBezTo>
                <a:cubicBezTo>
                  <a:pt x="42" y="307"/>
                  <a:pt x="39" y="324"/>
                  <a:pt x="38" y="321"/>
                </a:cubicBezTo>
                <a:cubicBezTo>
                  <a:pt x="38" y="317"/>
                  <a:pt x="40" y="294"/>
                  <a:pt x="41" y="286"/>
                </a:cubicBezTo>
                <a:cubicBezTo>
                  <a:pt x="41" y="278"/>
                  <a:pt x="46" y="257"/>
                  <a:pt x="46" y="254"/>
                </a:cubicBezTo>
                <a:cubicBezTo>
                  <a:pt x="47" y="252"/>
                  <a:pt x="48" y="219"/>
                  <a:pt x="49" y="216"/>
                </a:cubicBezTo>
                <a:cubicBezTo>
                  <a:pt x="50" y="212"/>
                  <a:pt x="51" y="207"/>
                  <a:pt x="51" y="207"/>
                </a:cubicBezTo>
                <a:cubicBezTo>
                  <a:pt x="53" y="217"/>
                  <a:pt x="53" y="217"/>
                  <a:pt x="53" y="217"/>
                </a:cubicBezTo>
                <a:cubicBezTo>
                  <a:pt x="53" y="223"/>
                  <a:pt x="51" y="255"/>
                  <a:pt x="49" y="259"/>
                </a:cubicBezTo>
                <a:close/>
                <a:moveTo>
                  <a:pt x="160" y="107"/>
                </a:moveTo>
                <a:cubicBezTo>
                  <a:pt x="159" y="107"/>
                  <a:pt x="154" y="105"/>
                  <a:pt x="150" y="104"/>
                </a:cubicBezTo>
                <a:cubicBezTo>
                  <a:pt x="146" y="103"/>
                  <a:pt x="143" y="99"/>
                  <a:pt x="142" y="98"/>
                </a:cubicBezTo>
                <a:cubicBezTo>
                  <a:pt x="142" y="98"/>
                  <a:pt x="142" y="98"/>
                  <a:pt x="142" y="98"/>
                </a:cubicBezTo>
                <a:cubicBezTo>
                  <a:pt x="142" y="98"/>
                  <a:pt x="142" y="98"/>
                  <a:pt x="142" y="98"/>
                </a:cubicBezTo>
                <a:cubicBezTo>
                  <a:pt x="142" y="97"/>
                  <a:pt x="141" y="96"/>
                  <a:pt x="141" y="96"/>
                </a:cubicBezTo>
                <a:cubicBezTo>
                  <a:pt x="142" y="96"/>
                  <a:pt x="146" y="88"/>
                  <a:pt x="147" y="87"/>
                </a:cubicBezTo>
                <a:cubicBezTo>
                  <a:pt x="148" y="85"/>
                  <a:pt x="150" y="83"/>
                  <a:pt x="150" y="83"/>
                </a:cubicBezTo>
                <a:cubicBezTo>
                  <a:pt x="151" y="85"/>
                  <a:pt x="151" y="89"/>
                  <a:pt x="153" y="91"/>
                </a:cubicBezTo>
                <a:cubicBezTo>
                  <a:pt x="155" y="94"/>
                  <a:pt x="156" y="95"/>
                  <a:pt x="157" y="98"/>
                </a:cubicBezTo>
                <a:cubicBezTo>
                  <a:pt x="159" y="101"/>
                  <a:pt x="160" y="108"/>
                  <a:pt x="160" y="107"/>
                </a:cubicBezTo>
                <a:close/>
                <a:moveTo>
                  <a:pt x="168" y="92"/>
                </a:moveTo>
                <a:cubicBezTo>
                  <a:pt x="167" y="93"/>
                  <a:pt x="163" y="93"/>
                  <a:pt x="162" y="92"/>
                </a:cubicBezTo>
                <a:cubicBezTo>
                  <a:pt x="161" y="92"/>
                  <a:pt x="159" y="88"/>
                  <a:pt x="159" y="86"/>
                </a:cubicBezTo>
                <a:cubicBezTo>
                  <a:pt x="161" y="81"/>
                  <a:pt x="161" y="81"/>
                  <a:pt x="161" y="81"/>
                </a:cubicBezTo>
                <a:cubicBezTo>
                  <a:pt x="161" y="81"/>
                  <a:pt x="161" y="81"/>
                  <a:pt x="162" y="83"/>
                </a:cubicBezTo>
                <a:cubicBezTo>
                  <a:pt x="163" y="85"/>
                  <a:pt x="168" y="91"/>
                  <a:pt x="168" y="92"/>
                </a:cubicBezTo>
                <a:close/>
                <a:moveTo>
                  <a:pt x="167" y="68"/>
                </a:moveTo>
                <a:cubicBezTo>
                  <a:pt x="167" y="68"/>
                  <a:pt x="165" y="70"/>
                  <a:pt x="164" y="70"/>
                </a:cubicBezTo>
                <a:cubicBezTo>
                  <a:pt x="164" y="70"/>
                  <a:pt x="164" y="69"/>
                  <a:pt x="164" y="69"/>
                </a:cubicBezTo>
                <a:cubicBezTo>
                  <a:pt x="164" y="68"/>
                  <a:pt x="166" y="67"/>
                  <a:pt x="166" y="67"/>
                </a:cubicBezTo>
                <a:cubicBezTo>
                  <a:pt x="167" y="67"/>
                  <a:pt x="168" y="68"/>
                  <a:pt x="167" y="68"/>
                </a:cubicBezTo>
                <a:close/>
                <a:moveTo>
                  <a:pt x="166" y="75"/>
                </a:moveTo>
                <a:cubicBezTo>
                  <a:pt x="169" y="73"/>
                  <a:pt x="169" y="73"/>
                  <a:pt x="169" y="73"/>
                </a:cubicBezTo>
                <a:cubicBezTo>
                  <a:pt x="172" y="74"/>
                  <a:pt x="172" y="74"/>
                  <a:pt x="172" y="74"/>
                </a:cubicBezTo>
                <a:cubicBezTo>
                  <a:pt x="172" y="74"/>
                  <a:pt x="174" y="77"/>
                  <a:pt x="174" y="77"/>
                </a:cubicBezTo>
                <a:cubicBezTo>
                  <a:pt x="174" y="77"/>
                  <a:pt x="174" y="79"/>
                  <a:pt x="174" y="81"/>
                </a:cubicBezTo>
                <a:cubicBezTo>
                  <a:pt x="174" y="83"/>
                  <a:pt x="174" y="84"/>
                  <a:pt x="173" y="84"/>
                </a:cubicBezTo>
                <a:cubicBezTo>
                  <a:pt x="172" y="84"/>
                  <a:pt x="167" y="76"/>
                  <a:pt x="166" y="75"/>
                </a:cubicBezTo>
                <a:close/>
              </a:path>
            </a:pathLst>
          </a:custGeom>
          <a:solidFill>
            <a:srgbClr val="5C060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1">
            <a:extLst>
              <a:ext uri="{FF2B5EF4-FFF2-40B4-BE49-F238E27FC236}">
                <a16:creationId xmlns:a16="http://schemas.microsoft.com/office/drawing/2014/main" id="{DA4C5037-2A5F-4BBB-AD3E-0514B3B99EAC}"/>
              </a:ext>
            </a:extLst>
          </p:cNvPr>
          <p:cNvSpPr/>
          <p:nvPr/>
        </p:nvSpPr>
        <p:spPr bwMode="auto">
          <a:xfrm>
            <a:off x="4584699" y="2630006"/>
            <a:ext cx="773333" cy="2923021"/>
          </a:xfrm>
          <a:custGeom>
            <a:avLst/>
            <a:gdLst>
              <a:gd name="T0" fmla="*/ 167 w 173"/>
              <a:gd name="T1" fmla="*/ 162 h 654"/>
              <a:gd name="T2" fmla="*/ 165 w 173"/>
              <a:gd name="T3" fmla="*/ 141 h 654"/>
              <a:gd name="T4" fmla="*/ 156 w 173"/>
              <a:gd name="T5" fmla="*/ 108 h 654"/>
              <a:gd name="T6" fmla="*/ 129 w 173"/>
              <a:gd name="T7" fmla="*/ 94 h 654"/>
              <a:gd name="T8" fmla="*/ 123 w 173"/>
              <a:gd name="T9" fmla="*/ 85 h 654"/>
              <a:gd name="T10" fmla="*/ 122 w 173"/>
              <a:gd name="T11" fmla="*/ 84 h 654"/>
              <a:gd name="T12" fmla="*/ 121 w 173"/>
              <a:gd name="T13" fmla="*/ 79 h 654"/>
              <a:gd name="T14" fmla="*/ 121 w 173"/>
              <a:gd name="T15" fmla="*/ 76 h 654"/>
              <a:gd name="T16" fmla="*/ 127 w 173"/>
              <a:gd name="T17" fmla="*/ 78 h 654"/>
              <a:gd name="T18" fmla="*/ 136 w 173"/>
              <a:gd name="T19" fmla="*/ 59 h 654"/>
              <a:gd name="T20" fmla="*/ 133 w 173"/>
              <a:gd name="T21" fmla="*/ 51 h 654"/>
              <a:gd name="T22" fmla="*/ 129 w 173"/>
              <a:gd name="T23" fmla="*/ 43 h 654"/>
              <a:gd name="T24" fmla="*/ 115 w 173"/>
              <a:gd name="T25" fmla="*/ 3 h 654"/>
              <a:gd name="T26" fmla="*/ 73 w 173"/>
              <a:gd name="T27" fmla="*/ 23 h 654"/>
              <a:gd name="T28" fmla="*/ 74 w 173"/>
              <a:gd name="T29" fmla="*/ 42 h 654"/>
              <a:gd name="T30" fmla="*/ 73 w 173"/>
              <a:gd name="T31" fmla="*/ 55 h 654"/>
              <a:gd name="T32" fmla="*/ 79 w 173"/>
              <a:gd name="T33" fmla="*/ 70 h 654"/>
              <a:gd name="T34" fmla="*/ 85 w 173"/>
              <a:gd name="T35" fmla="*/ 82 h 654"/>
              <a:gd name="T36" fmla="*/ 66 w 173"/>
              <a:gd name="T37" fmla="*/ 88 h 654"/>
              <a:gd name="T38" fmla="*/ 63 w 173"/>
              <a:gd name="T39" fmla="*/ 98 h 654"/>
              <a:gd name="T40" fmla="*/ 42 w 173"/>
              <a:gd name="T41" fmla="*/ 108 h 654"/>
              <a:gd name="T42" fmla="*/ 26 w 173"/>
              <a:gd name="T43" fmla="*/ 156 h 654"/>
              <a:gd name="T44" fmla="*/ 16 w 173"/>
              <a:gd name="T45" fmla="*/ 175 h 654"/>
              <a:gd name="T46" fmla="*/ 8 w 173"/>
              <a:gd name="T47" fmla="*/ 198 h 654"/>
              <a:gd name="T48" fmla="*/ 5 w 173"/>
              <a:gd name="T49" fmla="*/ 218 h 654"/>
              <a:gd name="T50" fmla="*/ 26 w 173"/>
              <a:gd name="T51" fmla="*/ 233 h 654"/>
              <a:gd name="T52" fmla="*/ 9 w 173"/>
              <a:gd name="T53" fmla="*/ 281 h 654"/>
              <a:gd name="T54" fmla="*/ 20 w 173"/>
              <a:gd name="T55" fmla="*/ 308 h 654"/>
              <a:gd name="T56" fmla="*/ 1 w 173"/>
              <a:gd name="T57" fmla="*/ 454 h 654"/>
              <a:gd name="T58" fmla="*/ 14 w 173"/>
              <a:gd name="T59" fmla="*/ 477 h 654"/>
              <a:gd name="T60" fmla="*/ 63 w 173"/>
              <a:gd name="T61" fmla="*/ 542 h 654"/>
              <a:gd name="T62" fmla="*/ 71 w 173"/>
              <a:gd name="T63" fmla="*/ 598 h 654"/>
              <a:gd name="T64" fmla="*/ 61 w 173"/>
              <a:gd name="T65" fmla="*/ 626 h 654"/>
              <a:gd name="T66" fmla="*/ 43 w 173"/>
              <a:gd name="T67" fmla="*/ 639 h 654"/>
              <a:gd name="T68" fmla="*/ 74 w 173"/>
              <a:gd name="T69" fmla="*/ 653 h 654"/>
              <a:gd name="T70" fmla="*/ 89 w 173"/>
              <a:gd name="T71" fmla="*/ 644 h 654"/>
              <a:gd name="T72" fmla="*/ 105 w 173"/>
              <a:gd name="T73" fmla="*/ 619 h 654"/>
              <a:gd name="T74" fmla="*/ 108 w 173"/>
              <a:gd name="T75" fmla="*/ 652 h 654"/>
              <a:gd name="T76" fmla="*/ 115 w 173"/>
              <a:gd name="T77" fmla="*/ 620 h 654"/>
              <a:gd name="T78" fmla="*/ 119 w 173"/>
              <a:gd name="T79" fmla="*/ 644 h 654"/>
              <a:gd name="T80" fmla="*/ 127 w 173"/>
              <a:gd name="T81" fmla="*/ 607 h 654"/>
              <a:gd name="T82" fmla="*/ 117 w 173"/>
              <a:gd name="T83" fmla="*/ 580 h 654"/>
              <a:gd name="T84" fmla="*/ 106 w 173"/>
              <a:gd name="T85" fmla="*/ 569 h 654"/>
              <a:gd name="T86" fmla="*/ 107 w 173"/>
              <a:gd name="T87" fmla="*/ 485 h 654"/>
              <a:gd name="T88" fmla="*/ 102 w 173"/>
              <a:gd name="T89" fmla="*/ 460 h 654"/>
              <a:gd name="T90" fmla="*/ 123 w 173"/>
              <a:gd name="T91" fmla="*/ 351 h 654"/>
              <a:gd name="T92" fmla="*/ 120 w 173"/>
              <a:gd name="T93" fmla="*/ 285 h 654"/>
              <a:gd name="T94" fmla="*/ 114 w 173"/>
              <a:gd name="T95" fmla="*/ 253 h 654"/>
              <a:gd name="T96" fmla="*/ 141 w 173"/>
              <a:gd name="T97" fmla="*/ 238 h 654"/>
              <a:gd name="T98" fmla="*/ 166 w 173"/>
              <a:gd name="T99" fmla="*/ 236 h 654"/>
              <a:gd name="T100" fmla="*/ 169 w 173"/>
              <a:gd name="T101" fmla="*/ 173 h 654"/>
              <a:gd name="T102" fmla="*/ 53 w 173"/>
              <a:gd name="T103" fmla="*/ 457 h 654"/>
              <a:gd name="T104" fmla="*/ 61 w 173"/>
              <a:gd name="T105" fmla="*/ 468 h 654"/>
              <a:gd name="T106" fmla="*/ 139 w 173"/>
              <a:gd name="T107" fmla="*/ 208 h 654"/>
              <a:gd name="T108" fmla="*/ 124 w 173"/>
              <a:gd name="T109" fmla="*/ 211 h 654"/>
              <a:gd name="T110" fmla="*/ 116 w 173"/>
              <a:gd name="T111" fmla="*/ 204 h 654"/>
              <a:gd name="T112" fmla="*/ 129 w 173"/>
              <a:gd name="T113" fmla="*/ 179 h 654"/>
              <a:gd name="T114" fmla="*/ 139 w 173"/>
              <a:gd name="T115" fmla="*/ 208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3" h="654">
                <a:moveTo>
                  <a:pt x="169" y="173"/>
                </a:moveTo>
                <a:cubicBezTo>
                  <a:pt x="167" y="166"/>
                  <a:pt x="167" y="167"/>
                  <a:pt x="167" y="162"/>
                </a:cubicBezTo>
                <a:cubicBezTo>
                  <a:pt x="167" y="158"/>
                  <a:pt x="167" y="157"/>
                  <a:pt x="167" y="153"/>
                </a:cubicBezTo>
                <a:cubicBezTo>
                  <a:pt x="166" y="148"/>
                  <a:pt x="165" y="144"/>
                  <a:pt x="165" y="141"/>
                </a:cubicBezTo>
                <a:cubicBezTo>
                  <a:pt x="165" y="139"/>
                  <a:pt x="162" y="129"/>
                  <a:pt x="162" y="122"/>
                </a:cubicBezTo>
                <a:cubicBezTo>
                  <a:pt x="161" y="116"/>
                  <a:pt x="160" y="111"/>
                  <a:pt x="156" y="108"/>
                </a:cubicBezTo>
                <a:cubicBezTo>
                  <a:pt x="153" y="104"/>
                  <a:pt x="146" y="101"/>
                  <a:pt x="146" y="101"/>
                </a:cubicBezTo>
                <a:cubicBezTo>
                  <a:pt x="141" y="97"/>
                  <a:pt x="129" y="94"/>
                  <a:pt x="129" y="94"/>
                </a:cubicBezTo>
                <a:cubicBezTo>
                  <a:pt x="129" y="94"/>
                  <a:pt x="129" y="90"/>
                  <a:pt x="128" y="88"/>
                </a:cubicBezTo>
                <a:cubicBezTo>
                  <a:pt x="127" y="87"/>
                  <a:pt x="123" y="85"/>
                  <a:pt x="123" y="85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1"/>
                  <a:pt x="122" y="81"/>
                  <a:pt x="122" y="81"/>
                </a:cubicBezTo>
                <a:cubicBezTo>
                  <a:pt x="122" y="81"/>
                  <a:pt x="122" y="79"/>
                  <a:pt x="121" y="79"/>
                </a:cubicBezTo>
                <a:cubicBezTo>
                  <a:pt x="121" y="79"/>
                  <a:pt x="121" y="79"/>
                  <a:pt x="121" y="79"/>
                </a:cubicBezTo>
                <a:cubicBezTo>
                  <a:pt x="121" y="78"/>
                  <a:pt x="121" y="77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1" y="76"/>
                  <a:pt x="122" y="78"/>
                  <a:pt x="127" y="78"/>
                </a:cubicBezTo>
                <a:cubicBezTo>
                  <a:pt x="132" y="79"/>
                  <a:pt x="135" y="74"/>
                  <a:pt x="138" y="67"/>
                </a:cubicBezTo>
                <a:cubicBezTo>
                  <a:pt x="140" y="60"/>
                  <a:pt x="137" y="60"/>
                  <a:pt x="136" y="59"/>
                </a:cubicBezTo>
                <a:cubicBezTo>
                  <a:pt x="136" y="59"/>
                  <a:pt x="135" y="56"/>
                  <a:pt x="132" y="55"/>
                </a:cubicBezTo>
                <a:cubicBezTo>
                  <a:pt x="132" y="54"/>
                  <a:pt x="132" y="53"/>
                  <a:pt x="133" y="51"/>
                </a:cubicBezTo>
                <a:cubicBezTo>
                  <a:pt x="133" y="48"/>
                  <a:pt x="131" y="45"/>
                  <a:pt x="131" y="45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29" y="43"/>
                  <a:pt x="131" y="32"/>
                  <a:pt x="129" y="23"/>
                </a:cubicBezTo>
                <a:cubicBezTo>
                  <a:pt x="127" y="15"/>
                  <a:pt x="122" y="7"/>
                  <a:pt x="115" y="3"/>
                </a:cubicBezTo>
                <a:cubicBezTo>
                  <a:pt x="108" y="0"/>
                  <a:pt x="94" y="0"/>
                  <a:pt x="92" y="1"/>
                </a:cubicBezTo>
                <a:cubicBezTo>
                  <a:pt x="79" y="5"/>
                  <a:pt x="77" y="7"/>
                  <a:pt x="73" y="23"/>
                </a:cubicBezTo>
                <a:cubicBezTo>
                  <a:pt x="71" y="32"/>
                  <a:pt x="73" y="37"/>
                  <a:pt x="73" y="37"/>
                </a:cubicBezTo>
                <a:cubicBezTo>
                  <a:pt x="74" y="42"/>
                  <a:pt x="74" y="42"/>
                  <a:pt x="74" y="42"/>
                </a:cubicBezTo>
                <a:cubicBezTo>
                  <a:pt x="74" y="42"/>
                  <a:pt x="73" y="42"/>
                  <a:pt x="72" y="44"/>
                </a:cubicBezTo>
                <a:cubicBezTo>
                  <a:pt x="72" y="46"/>
                  <a:pt x="71" y="52"/>
                  <a:pt x="73" y="55"/>
                </a:cubicBezTo>
                <a:cubicBezTo>
                  <a:pt x="74" y="58"/>
                  <a:pt x="75" y="58"/>
                  <a:pt x="75" y="58"/>
                </a:cubicBezTo>
                <a:cubicBezTo>
                  <a:pt x="75" y="58"/>
                  <a:pt x="76" y="65"/>
                  <a:pt x="79" y="70"/>
                </a:cubicBezTo>
                <a:cubicBezTo>
                  <a:pt x="82" y="75"/>
                  <a:pt x="85" y="78"/>
                  <a:pt x="85" y="79"/>
                </a:cubicBezTo>
                <a:cubicBezTo>
                  <a:pt x="85" y="81"/>
                  <a:pt x="85" y="81"/>
                  <a:pt x="85" y="82"/>
                </a:cubicBezTo>
                <a:cubicBezTo>
                  <a:pt x="84" y="82"/>
                  <a:pt x="75" y="84"/>
                  <a:pt x="72" y="85"/>
                </a:cubicBezTo>
                <a:cubicBezTo>
                  <a:pt x="69" y="86"/>
                  <a:pt x="66" y="86"/>
                  <a:pt x="66" y="88"/>
                </a:cubicBezTo>
                <a:cubicBezTo>
                  <a:pt x="65" y="90"/>
                  <a:pt x="64" y="97"/>
                  <a:pt x="63" y="97"/>
                </a:cubicBezTo>
                <a:cubicBezTo>
                  <a:pt x="63" y="98"/>
                  <a:pt x="63" y="98"/>
                  <a:pt x="63" y="98"/>
                </a:cubicBezTo>
                <a:cubicBezTo>
                  <a:pt x="61" y="100"/>
                  <a:pt x="50" y="104"/>
                  <a:pt x="47" y="105"/>
                </a:cubicBezTo>
                <a:cubicBezTo>
                  <a:pt x="45" y="107"/>
                  <a:pt x="44" y="106"/>
                  <a:pt x="42" y="108"/>
                </a:cubicBezTo>
                <a:cubicBezTo>
                  <a:pt x="40" y="111"/>
                  <a:pt x="40" y="111"/>
                  <a:pt x="40" y="112"/>
                </a:cubicBezTo>
                <a:cubicBezTo>
                  <a:pt x="39" y="114"/>
                  <a:pt x="28" y="150"/>
                  <a:pt x="26" y="156"/>
                </a:cubicBezTo>
                <a:cubicBezTo>
                  <a:pt x="24" y="162"/>
                  <a:pt x="23" y="161"/>
                  <a:pt x="20" y="165"/>
                </a:cubicBezTo>
                <a:cubicBezTo>
                  <a:pt x="18" y="169"/>
                  <a:pt x="17" y="166"/>
                  <a:pt x="16" y="175"/>
                </a:cubicBezTo>
                <a:cubicBezTo>
                  <a:pt x="14" y="183"/>
                  <a:pt x="16" y="180"/>
                  <a:pt x="13" y="186"/>
                </a:cubicBezTo>
                <a:cubicBezTo>
                  <a:pt x="10" y="193"/>
                  <a:pt x="10" y="195"/>
                  <a:pt x="8" y="198"/>
                </a:cubicBezTo>
                <a:cubicBezTo>
                  <a:pt x="7" y="200"/>
                  <a:pt x="5" y="199"/>
                  <a:pt x="5" y="205"/>
                </a:cubicBezTo>
                <a:cubicBezTo>
                  <a:pt x="4" y="212"/>
                  <a:pt x="1" y="212"/>
                  <a:pt x="5" y="218"/>
                </a:cubicBezTo>
                <a:cubicBezTo>
                  <a:pt x="8" y="224"/>
                  <a:pt x="20" y="233"/>
                  <a:pt x="21" y="234"/>
                </a:cubicBezTo>
                <a:cubicBezTo>
                  <a:pt x="23" y="234"/>
                  <a:pt x="26" y="233"/>
                  <a:pt x="26" y="233"/>
                </a:cubicBezTo>
                <a:cubicBezTo>
                  <a:pt x="26" y="233"/>
                  <a:pt x="14" y="266"/>
                  <a:pt x="13" y="271"/>
                </a:cubicBezTo>
                <a:cubicBezTo>
                  <a:pt x="11" y="275"/>
                  <a:pt x="6" y="280"/>
                  <a:pt x="9" y="281"/>
                </a:cubicBezTo>
                <a:cubicBezTo>
                  <a:pt x="12" y="282"/>
                  <a:pt x="21" y="283"/>
                  <a:pt x="21" y="283"/>
                </a:cubicBezTo>
                <a:cubicBezTo>
                  <a:pt x="21" y="283"/>
                  <a:pt x="20" y="302"/>
                  <a:pt x="20" y="308"/>
                </a:cubicBezTo>
                <a:cubicBezTo>
                  <a:pt x="20" y="314"/>
                  <a:pt x="16" y="338"/>
                  <a:pt x="12" y="362"/>
                </a:cubicBezTo>
                <a:cubicBezTo>
                  <a:pt x="9" y="385"/>
                  <a:pt x="0" y="454"/>
                  <a:pt x="1" y="454"/>
                </a:cubicBezTo>
                <a:cubicBezTo>
                  <a:pt x="2" y="455"/>
                  <a:pt x="4" y="456"/>
                  <a:pt x="4" y="456"/>
                </a:cubicBezTo>
                <a:cubicBezTo>
                  <a:pt x="4" y="456"/>
                  <a:pt x="9" y="471"/>
                  <a:pt x="14" y="477"/>
                </a:cubicBezTo>
                <a:cubicBezTo>
                  <a:pt x="19" y="482"/>
                  <a:pt x="22" y="481"/>
                  <a:pt x="27" y="488"/>
                </a:cubicBezTo>
                <a:cubicBezTo>
                  <a:pt x="32" y="496"/>
                  <a:pt x="55" y="531"/>
                  <a:pt x="63" y="542"/>
                </a:cubicBezTo>
                <a:cubicBezTo>
                  <a:pt x="71" y="554"/>
                  <a:pt x="73" y="559"/>
                  <a:pt x="73" y="559"/>
                </a:cubicBezTo>
                <a:cubicBezTo>
                  <a:pt x="73" y="559"/>
                  <a:pt x="73" y="590"/>
                  <a:pt x="71" y="598"/>
                </a:cubicBezTo>
                <a:cubicBezTo>
                  <a:pt x="68" y="606"/>
                  <a:pt x="65" y="609"/>
                  <a:pt x="64" y="616"/>
                </a:cubicBezTo>
                <a:cubicBezTo>
                  <a:pt x="62" y="624"/>
                  <a:pt x="62" y="625"/>
                  <a:pt x="61" y="626"/>
                </a:cubicBezTo>
                <a:cubicBezTo>
                  <a:pt x="60" y="627"/>
                  <a:pt x="58" y="629"/>
                  <a:pt x="54" y="632"/>
                </a:cubicBezTo>
                <a:cubicBezTo>
                  <a:pt x="50" y="634"/>
                  <a:pt x="44" y="637"/>
                  <a:pt x="43" y="639"/>
                </a:cubicBezTo>
                <a:cubicBezTo>
                  <a:pt x="42" y="642"/>
                  <a:pt x="41" y="645"/>
                  <a:pt x="43" y="647"/>
                </a:cubicBezTo>
                <a:cubicBezTo>
                  <a:pt x="46" y="648"/>
                  <a:pt x="69" y="654"/>
                  <a:pt x="74" y="653"/>
                </a:cubicBezTo>
                <a:cubicBezTo>
                  <a:pt x="80" y="652"/>
                  <a:pt x="84" y="645"/>
                  <a:pt x="84" y="645"/>
                </a:cubicBezTo>
                <a:cubicBezTo>
                  <a:pt x="84" y="645"/>
                  <a:pt x="87" y="645"/>
                  <a:pt x="89" y="644"/>
                </a:cubicBezTo>
                <a:cubicBezTo>
                  <a:pt x="90" y="642"/>
                  <a:pt x="97" y="628"/>
                  <a:pt x="100" y="624"/>
                </a:cubicBezTo>
                <a:cubicBezTo>
                  <a:pt x="102" y="620"/>
                  <a:pt x="103" y="618"/>
                  <a:pt x="105" y="619"/>
                </a:cubicBezTo>
                <a:cubicBezTo>
                  <a:pt x="107" y="620"/>
                  <a:pt x="108" y="621"/>
                  <a:pt x="108" y="622"/>
                </a:cubicBezTo>
                <a:cubicBezTo>
                  <a:pt x="109" y="623"/>
                  <a:pt x="108" y="652"/>
                  <a:pt x="108" y="652"/>
                </a:cubicBezTo>
                <a:cubicBezTo>
                  <a:pt x="109" y="653"/>
                  <a:pt x="112" y="652"/>
                  <a:pt x="112" y="652"/>
                </a:cubicBezTo>
                <a:cubicBezTo>
                  <a:pt x="112" y="652"/>
                  <a:pt x="113" y="625"/>
                  <a:pt x="115" y="620"/>
                </a:cubicBezTo>
                <a:cubicBezTo>
                  <a:pt x="117" y="615"/>
                  <a:pt x="118" y="615"/>
                  <a:pt x="118" y="615"/>
                </a:cubicBezTo>
                <a:cubicBezTo>
                  <a:pt x="118" y="615"/>
                  <a:pt x="118" y="644"/>
                  <a:pt x="119" y="644"/>
                </a:cubicBezTo>
                <a:cubicBezTo>
                  <a:pt x="120" y="645"/>
                  <a:pt x="122" y="644"/>
                  <a:pt x="122" y="644"/>
                </a:cubicBezTo>
                <a:cubicBezTo>
                  <a:pt x="122" y="644"/>
                  <a:pt x="125" y="611"/>
                  <a:pt x="127" y="607"/>
                </a:cubicBezTo>
                <a:cubicBezTo>
                  <a:pt x="129" y="602"/>
                  <a:pt x="130" y="600"/>
                  <a:pt x="128" y="594"/>
                </a:cubicBezTo>
                <a:cubicBezTo>
                  <a:pt x="126" y="587"/>
                  <a:pt x="118" y="581"/>
                  <a:pt x="117" y="580"/>
                </a:cubicBezTo>
                <a:cubicBezTo>
                  <a:pt x="115" y="580"/>
                  <a:pt x="115" y="581"/>
                  <a:pt x="115" y="581"/>
                </a:cubicBezTo>
                <a:cubicBezTo>
                  <a:pt x="115" y="581"/>
                  <a:pt x="108" y="573"/>
                  <a:pt x="106" y="569"/>
                </a:cubicBezTo>
                <a:cubicBezTo>
                  <a:pt x="104" y="565"/>
                  <a:pt x="102" y="561"/>
                  <a:pt x="102" y="561"/>
                </a:cubicBezTo>
                <a:cubicBezTo>
                  <a:pt x="102" y="561"/>
                  <a:pt x="109" y="496"/>
                  <a:pt x="107" y="485"/>
                </a:cubicBezTo>
                <a:cubicBezTo>
                  <a:pt x="104" y="473"/>
                  <a:pt x="103" y="464"/>
                  <a:pt x="103" y="462"/>
                </a:cubicBezTo>
                <a:cubicBezTo>
                  <a:pt x="102" y="461"/>
                  <a:pt x="102" y="460"/>
                  <a:pt x="102" y="460"/>
                </a:cubicBezTo>
                <a:cubicBezTo>
                  <a:pt x="119" y="461"/>
                  <a:pt x="119" y="461"/>
                  <a:pt x="119" y="461"/>
                </a:cubicBezTo>
                <a:cubicBezTo>
                  <a:pt x="119" y="461"/>
                  <a:pt x="122" y="376"/>
                  <a:pt x="123" y="351"/>
                </a:cubicBezTo>
                <a:cubicBezTo>
                  <a:pt x="124" y="327"/>
                  <a:pt x="122" y="297"/>
                  <a:pt x="121" y="291"/>
                </a:cubicBezTo>
                <a:cubicBezTo>
                  <a:pt x="120" y="286"/>
                  <a:pt x="120" y="285"/>
                  <a:pt x="120" y="285"/>
                </a:cubicBezTo>
                <a:cubicBezTo>
                  <a:pt x="125" y="285"/>
                  <a:pt x="125" y="285"/>
                  <a:pt x="125" y="285"/>
                </a:cubicBezTo>
                <a:cubicBezTo>
                  <a:pt x="125" y="285"/>
                  <a:pt x="117" y="260"/>
                  <a:pt x="114" y="253"/>
                </a:cubicBezTo>
                <a:cubicBezTo>
                  <a:pt x="112" y="245"/>
                  <a:pt x="111" y="238"/>
                  <a:pt x="111" y="238"/>
                </a:cubicBezTo>
                <a:cubicBezTo>
                  <a:pt x="111" y="238"/>
                  <a:pt x="134" y="238"/>
                  <a:pt x="141" y="238"/>
                </a:cubicBezTo>
                <a:cubicBezTo>
                  <a:pt x="148" y="238"/>
                  <a:pt x="147" y="237"/>
                  <a:pt x="154" y="237"/>
                </a:cubicBezTo>
                <a:cubicBezTo>
                  <a:pt x="160" y="237"/>
                  <a:pt x="162" y="238"/>
                  <a:pt x="166" y="236"/>
                </a:cubicBezTo>
                <a:cubicBezTo>
                  <a:pt x="170" y="234"/>
                  <a:pt x="173" y="228"/>
                  <a:pt x="173" y="226"/>
                </a:cubicBezTo>
                <a:cubicBezTo>
                  <a:pt x="173" y="225"/>
                  <a:pt x="170" y="180"/>
                  <a:pt x="169" y="173"/>
                </a:cubicBezTo>
                <a:close/>
                <a:moveTo>
                  <a:pt x="58" y="464"/>
                </a:moveTo>
                <a:cubicBezTo>
                  <a:pt x="56" y="462"/>
                  <a:pt x="53" y="457"/>
                  <a:pt x="53" y="457"/>
                </a:cubicBezTo>
                <a:cubicBezTo>
                  <a:pt x="53" y="457"/>
                  <a:pt x="56" y="457"/>
                  <a:pt x="57" y="457"/>
                </a:cubicBezTo>
                <a:cubicBezTo>
                  <a:pt x="57" y="457"/>
                  <a:pt x="61" y="468"/>
                  <a:pt x="61" y="468"/>
                </a:cubicBezTo>
                <a:cubicBezTo>
                  <a:pt x="61" y="468"/>
                  <a:pt x="60" y="466"/>
                  <a:pt x="58" y="464"/>
                </a:cubicBezTo>
                <a:close/>
                <a:moveTo>
                  <a:pt x="139" y="208"/>
                </a:moveTo>
                <a:cubicBezTo>
                  <a:pt x="139" y="210"/>
                  <a:pt x="139" y="209"/>
                  <a:pt x="137" y="209"/>
                </a:cubicBezTo>
                <a:cubicBezTo>
                  <a:pt x="135" y="210"/>
                  <a:pt x="131" y="213"/>
                  <a:pt x="124" y="211"/>
                </a:cubicBezTo>
                <a:cubicBezTo>
                  <a:pt x="118" y="209"/>
                  <a:pt x="114" y="209"/>
                  <a:pt x="114" y="209"/>
                </a:cubicBezTo>
                <a:cubicBezTo>
                  <a:pt x="114" y="209"/>
                  <a:pt x="114" y="208"/>
                  <a:pt x="116" y="204"/>
                </a:cubicBezTo>
                <a:cubicBezTo>
                  <a:pt x="117" y="200"/>
                  <a:pt x="118" y="198"/>
                  <a:pt x="121" y="194"/>
                </a:cubicBezTo>
                <a:cubicBezTo>
                  <a:pt x="124" y="190"/>
                  <a:pt x="128" y="182"/>
                  <a:pt x="129" y="179"/>
                </a:cubicBezTo>
                <a:cubicBezTo>
                  <a:pt x="129" y="179"/>
                  <a:pt x="136" y="190"/>
                  <a:pt x="137" y="194"/>
                </a:cubicBezTo>
                <a:cubicBezTo>
                  <a:pt x="138" y="198"/>
                  <a:pt x="140" y="206"/>
                  <a:pt x="139" y="208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iSľïḑè">
            <a:extLst>
              <a:ext uri="{FF2B5EF4-FFF2-40B4-BE49-F238E27FC236}">
                <a16:creationId xmlns:a16="http://schemas.microsoft.com/office/drawing/2014/main" id="{63D3E01A-4F67-458D-9C74-13010D41922C}"/>
              </a:ext>
            </a:extLst>
          </p:cNvPr>
          <p:cNvSpPr/>
          <p:nvPr/>
        </p:nvSpPr>
        <p:spPr bwMode="auto">
          <a:xfrm>
            <a:off x="6618407" y="2623089"/>
            <a:ext cx="1014290" cy="2955191"/>
          </a:xfrm>
          <a:custGeom>
            <a:avLst/>
            <a:gdLst>
              <a:gd name="T0" fmla="*/ 205 w 227"/>
              <a:gd name="T1" fmla="*/ 629 h 661"/>
              <a:gd name="T2" fmla="*/ 186 w 227"/>
              <a:gd name="T3" fmla="*/ 596 h 661"/>
              <a:gd name="T4" fmla="*/ 178 w 227"/>
              <a:gd name="T5" fmla="*/ 550 h 661"/>
              <a:gd name="T6" fmla="*/ 163 w 227"/>
              <a:gd name="T7" fmla="*/ 396 h 661"/>
              <a:gd name="T8" fmla="*/ 163 w 227"/>
              <a:gd name="T9" fmla="*/ 318 h 661"/>
              <a:gd name="T10" fmla="*/ 154 w 227"/>
              <a:gd name="T11" fmla="*/ 269 h 661"/>
              <a:gd name="T12" fmla="*/ 153 w 227"/>
              <a:gd name="T13" fmla="*/ 257 h 661"/>
              <a:gd name="T14" fmla="*/ 163 w 227"/>
              <a:gd name="T15" fmla="*/ 226 h 661"/>
              <a:gd name="T16" fmla="*/ 168 w 227"/>
              <a:gd name="T17" fmla="*/ 204 h 661"/>
              <a:gd name="T18" fmla="*/ 160 w 227"/>
              <a:gd name="T19" fmla="*/ 149 h 661"/>
              <a:gd name="T20" fmla="*/ 156 w 227"/>
              <a:gd name="T21" fmla="*/ 134 h 661"/>
              <a:gd name="T22" fmla="*/ 146 w 227"/>
              <a:gd name="T23" fmla="*/ 112 h 661"/>
              <a:gd name="T24" fmla="*/ 111 w 227"/>
              <a:gd name="T25" fmla="*/ 99 h 661"/>
              <a:gd name="T26" fmla="*/ 101 w 227"/>
              <a:gd name="T27" fmla="*/ 90 h 661"/>
              <a:gd name="T28" fmla="*/ 100 w 227"/>
              <a:gd name="T29" fmla="*/ 89 h 661"/>
              <a:gd name="T30" fmla="*/ 99 w 227"/>
              <a:gd name="T31" fmla="*/ 88 h 661"/>
              <a:gd name="T32" fmla="*/ 99 w 227"/>
              <a:gd name="T33" fmla="*/ 87 h 661"/>
              <a:gd name="T34" fmla="*/ 98 w 227"/>
              <a:gd name="T35" fmla="*/ 81 h 661"/>
              <a:gd name="T36" fmla="*/ 101 w 227"/>
              <a:gd name="T37" fmla="*/ 65 h 661"/>
              <a:gd name="T38" fmla="*/ 107 w 227"/>
              <a:gd name="T39" fmla="*/ 57 h 661"/>
              <a:gd name="T40" fmla="*/ 105 w 227"/>
              <a:gd name="T41" fmla="*/ 44 h 661"/>
              <a:gd name="T42" fmla="*/ 102 w 227"/>
              <a:gd name="T43" fmla="*/ 11 h 661"/>
              <a:gd name="T44" fmla="*/ 59 w 227"/>
              <a:gd name="T45" fmla="*/ 7 h 661"/>
              <a:gd name="T46" fmla="*/ 48 w 227"/>
              <a:gd name="T47" fmla="*/ 21 h 661"/>
              <a:gd name="T48" fmla="*/ 47 w 227"/>
              <a:gd name="T49" fmla="*/ 47 h 661"/>
              <a:gd name="T50" fmla="*/ 50 w 227"/>
              <a:gd name="T51" fmla="*/ 65 h 661"/>
              <a:gd name="T52" fmla="*/ 54 w 227"/>
              <a:gd name="T53" fmla="*/ 72 h 661"/>
              <a:gd name="T54" fmla="*/ 58 w 227"/>
              <a:gd name="T55" fmla="*/ 82 h 661"/>
              <a:gd name="T56" fmla="*/ 58 w 227"/>
              <a:gd name="T57" fmla="*/ 83 h 661"/>
              <a:gd name="T58" fmla="*/ 58 w 227"/>
              <a:gd name="T59" fmla="*/ 83 h 661"/>
              <a:gd name="T60" fmla="*/ 57 w 227"/>
              <a:gd name="T61" fmla="*/ 83 h 661"/>
              <a:gd name="T62" fmla="*/ 50 w 227"/>
              <a:gd name="T63" fmla="*/ 90 h 661"/>
              <a:gd name="T64" fmla="*/ 43 w 227"/>
              <a:gd name="T65" fmla="*/ 97 h 661"/>
              <a:gd name="T66" fmla="*/ 2 w 227"/>
              <a:gd name="T67" fmla="*/ 113 h 661"/>
              <a:gd name="T68" fmla="*/ 2 w 227"/>
              <a:gd name="T69" fmla="*/ 140 h 661"/>
              <a:gd name="T70" fmla="*/ 7 w 227"/>
              <a:gd name="T71" fmla="*/ 186 h 661"/>
              <a:gd name="T72" fmla="*/ 21 w 227"/>
              <a:gd name="T73" fmla="*/ 236 h 661"/>
              <a:gd name="T74" fmla="*/ 22 w 227"/>
              <a:gd name="T75" fmla="*/ 260 h 661"/>
              <a:gd name="T76" fmla="*/ 1 w 227"/>
              <a:gd name="T77" fmla="*/ 328 h 661"/>
              <a:gd name="T78" fmla="*/ 18 w 227"/>
              <a:gd name="T79" fmla="*/ 332 h 661"/>
              <a:gd name="T80" fmla="*/ 16 w 227"/>
              <a:gd name="T81" fmla="*/ 398 h 661"/>
              <a:gd name="T82" fmla="*/ 23 w 227"/>
              <a:gd name="T83" fmla="*/ 477 h 661"/>
              <a:gd name="T84" fmla="*/ 23 w 227"/>
              <a:gd name="T85" fmla="*/ 504 h 661"/>
              <a:gd name="T86" fmla="*/ 27 w 227"/>
              <a:gd name="T87" fmla="*/ 572 h 661"/>
              <a:gd name="T88" fmla="*/ 36 w 227"/>
              <a:gd name="T89" fmla="*/ 627 h 661"/>
              <a:gd name="T90" fmla="*/ 36 w 227"/>
              <a:gd name="T91" fmla="*/ 653 h 661"/>
              <a:gd name="T92" fmla="*/ 58 w 227"/>
              <a:gd name="T93" fmla="*/ 661 h 661"/>
              <a:gd name="T94" fmla="*/ 72 w 227"/>
              <a:gd name="T95" fmla="*/ 652 h 661"/>
              <a:gd name="T96" fmla="*/ 70 w 227"/>
              <a:gd name="T97" fmla="*/ 636 h 661"/>
              <a:gd name="T98" fmla="*/ 72 w 227"/>
              <a:gd name="T99" fmla="*/ 611 h 661"/>
              <a:gd name="T100" fmla="*/ 73 w 227"/>
              <a:gd name="T101" fmla="*/ 579 h 661"/>
              <a:gd name="T102" fmla="*/ 64 w 227"/>
              <a:gd name="T103" fmla="*/ 512 h 661"/>
              <a:gd name="T104" fmla="*/ 68 w 227"/>
              <a:gd name="T105" fmla="*/ 465 h 661"/>
              <a:gd name="T106" fmla="*/ 91 w 227"/>
              <a:gd name="T107" fmla="*/ 387 h 661"/>
              <a:gd name="T108" fmla="*/ 113 w 227"/>
              <a:gd name="T109" fmla="*/ 471 h 661"/>
              <a:gd name="T110" fmla="*/ 127 w 227"/>
              <a:gd name="T111" fmla="*/ 513 h 661"/>
              <a:gd name="T112" fmla="*/ 132 w 227"/>
              <a:gd name="T113" fmla="*/ 573 h 661"/>
              <a:gd name="T114" fmla="*/ 134 w 227"/>
              <a:gd name="T115" fmla="*/ 607 h 661"/>
              <a:gd name="T116" fmla="*/ 136 w 227"/>
              <a:gd name="T117" fmla="*/ 628 h 661"/>
              <a:gd name="T118" fmla="*/ 139 w 227"/>
              <a:gd name="T119" fmla="*/ 638 h 661"/>
              <a:gd name="T120" fmla="*/ 165 w 227"/>
              <a:gd name="T121" fmla="*/ 638 h 661"/>
              <a:gd name="T122" fmla="*/ 217 w 227"/>
              <a:gd name="T123" fmla="*/ 645 h 661"/>
              <a:gd name="T124" fmla="*/ 226 w 227"/>
              <a:gd name="T125" fmla="*/ 637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7" h="661">
                <a:moveTo>
                  <a:pt x="224" y="634"/>
                </a:moveTo>
                <a:cubicBezTo>
                  <a:pt x="223" y="633"/>
                  <a:pt x="211" y="632"/>
                  <a:pt x="205" y="629"/>
                </a:cubicBezTo>
                <a:cubicBezTo>
                  <a:pt x="198" y="626"/>
                  <a:pt x="182" y="609"/>
                  <a:pt x="182" y="609"/>
                </a:cubicBezTo>
                <a:cubicBezTo>
                  <a:pt x="182" y="609"/>
                  <a:pt x="185" y="598"/>
                  <a:pt x="186" y="596"/>
                </a:cubicBezTo>
                <a:cubicBezTo>
                  <a:pt x="187" y="594"/>
                  <a:pt x="184" y="587"/>
                  <a:pt x="182" y="578"/>
                </a:cubicBezTo>
                <a:cubicBezTo>
                  <a:pt x="180" y="569"/>
                  <a:pt x="176" y="563"/>
                  <a:pt x="178" y="550"/>
                </a:cubicBezTo>
                <a:cubicBezTo>
                  <a:pt x="179" y="537"/>
                  <a:pt x="173" y="468"/>
                  <a:pt x="173" y="465"/>
                </a:cubicBezTo>
                <a:cubicBezTo>
                  <a:pt x="173" y="462"/>
                  <a:pt x="164" y="401"/>
                  <a:pt x="163" y="396"/>
                </a:cubicBezTo>
                <a:cubicBezTo>
                  <a:pt x="163" y="390"/>
                  <a:pt x="146" y="329"/>
                  <a:pt x="146" y="329"/>
                </a:cubicBezTo>
                <a:cubicBezTo>
                  <a:pt x="146" y="329"/>
                  <a:pt x="162" y="320"/>
                  <a:pt x="163" y="318"/>
                </a:cubicBezTo>
                <a:cubicBezTo>
                  <a:pt x="164" y="317"/>
                  <a:pt x="161" y="311"/>
                  <a:pt x="158" y="302"/>
                </a:cubicBezTo>
                <a:cubicBezTo>
                  <a:pt x="154" y="292"/>
                  <a:pt x="154" y="269"/>
                  <a:pt x="154" y="269"/>
                </a:cubicBezTo>
                <a:cubicBezTo>
                  <a:pt x="154" y="269"/>
                  <a:pt x="155" y="267"/>
                  <a:pt x="156" y="266"/>
                </a:cubicBezTo>
                <a:cubicBezTo>
                  <a:pt x="156" y="265"/>
                  <a:pt x="153" y="261"/>
                  <a:pt x="153" y="257"/>
                </a:cubicBezTo>
                <a:cubicBezTo>
                  <a:pt x="152" y="253"/>
                  <a:pt x="145" y="232"/>
                  <a:pt x="145" y="232"/>
                </a:cubicBezTo>
                <a:cubicBezTo>
                  <a:pt x="145" y="232"/>
                  <a:pt x="159" y="229"/>
                  <a:pt x="163" y="226"/>
                </a:cubicBezTo>
                <a:cubicBezTo>
                  <a:pt x="167" y="223"/>
                  <a:pt x="169" y="219"/>
                  <a:pt x="169" y="217"/>
                </a:cubicBezTo>
                <a:cubicBezTo>
                  <a:pt x="169" y="215"/>
                  <a:pt x="169" y="209"/>
                  <a:pt x="168" y="204"/>
                </a:cubicBezTo>
                <a:cubicBezTo>
                  <a:pt x="166" y="198"/>
                  <a:pt x="161" y="162"/>
                  <a:pt x="160" y="158"/>
                </a:cubicBezTo>
                <a:cubicBezTo>
                  <a:pt x="160" y="153"/>
                  <a:pt x="160" y="151"/>
                  <a:pt x="160" y="149"/>
                </a:cubicBezTo>
                <a:cubicBezTo>
                  <a:pt x="159" y="147"/>
                  <a:pt x="159" y="145"/>
                  <a:pt x="158" y="142"/>
                </a:cubicBezTo>
                <a:cubicBezTo>
                  <a:pt x="156" y="139"/>
                  <a:pt x="156" y="138"/>
                  <a:pt x="156" y="134"/>
                </a:cubicBezTo>
                <a:cubicBezTo>
                  <a:pt x="156" y="129"/>
                  <a:pt x="153" y="116"/>
                  <a:pt x="153" y="116"/>
                </a:cubicBezTo>
                <a:cubicBezTo>
                  <a:pt x="153" y="116"/>
                  <a:pt x="151" y="113"/>
                  <a:pt x="146" y="112"/>
                </a:cubicBezTo>
                <a:cubicBezTo>
                  <a:pt x="140" y="111"/>
                  <a:pt x="114" y="102"/>
                  <a:pt x="114" y="102"/>
                </a:cubicBezTo>
                <a:cubicBezTo>
                  <a:pt x="114" y="102"/>
                  <a:pt x="112" y="100"/>
                  <a:pt x="111" y="99"/>
                </a:cubicBezTo>
                <a:cubicBezTo>
                  <a:pt x="111" y="98"/>
                  <a:pt x="109" y="97"/>
                  <a:pt x="106" y="95"/>
                </a:cubicBezTo>
                <a:cubicBezTo>
                  <a:pt x="104" y="94"/>
                  <a:pt x="103" y="92"/>
                  <a:pt x="101" y="90"/>
                </a:cubicBezTo>
                <a:cubicBezTo>
                  <a:pt x="101" y="90"/>
                  <a:pt x="101" y="90"/>
                  <a:pt x="100" y="89"/>
                </a:cubicBezTo>
                <a:cubicBezTo>
                  <a:pt x="100" y="89"/>
                  <a:pt x="100" y="89"/>
                  <a:pt x="100" y="89"/>
                </a:cubicBezTo>
                <a:cubicBezTo>
                  <a:pt x="100" y="89"/>
                  <a:pt x="100" y="88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87"/>
                  <a:pt x="99" y="87"/>
                  <a:pt x="99" y="87"/>
                </a:cubicBezTo>
                <a:cubicBezTo>
                  <a:pt x="99" y="87"/>
                  <a:pt x="99" y="87"/>
                  <a:pt x="99" y="87"/>
                </a:cubicBezTo>
                <a:cubicBezTo>
                  <a:pt x="99" y="87"/>
                  <a:pt x="99" y="87"/>
                  <a:pt x="99" y="87"/>
                </a:cubicBezTo>
                <a:cubicBezTo>
                  <a:pt x="98" y="81"/>
                  <a:pt x="98" y="81"/>
                  <a:pt x="98" y="81"/>
                </a:cubicBezTo>
                <a:cubicBezTo>
                  <a:pt x="98" y="81"/>
                  <a:pt x="99" y="80"/>
                  <a:pt x="100" y="77"/>
                </a:cubicBezTo>
                <a:cubicBezTo>
                  <a:pt x="101" y="74"/>
                  <a:pt x="101" y="65"/>
                  <a:pt x="101" y="65"/>
                </a:cubicBezTo>
                <a:cubicBezTo>
                  <a:pt x="101" y="65"/>
                  <a:pt x="103" y="65"/>
                  <a:pt x="105" y="63"/>
                </a:cubicBezTo>
                <a:cubicBezTo>
                  <a:pt x="106" y="61"/>
                  <a:pt x="106" y="59"/>
                  <a:pt x="107" y="57"/>
                </a:cubicBezTo>
                <a:cubicBezTo>
                  <a:pt x="107" y="55"/>
                  <a:pt x="108" y="49"/>
                  <a:pt x="107" y="46"/>
                </a:cubicBezTo>
                <a:cubicBezTo>
                  <a:pt x="106" y="43"/>
                  <a:pt x="105" y="44"/>
                  <a:pt x="105" y="44"/>
                </a:cubicBezTo>
                <a:cubicBezTo>
                  <a:pt x="105" y="44"/>
                  <a:pt x="107" y="33"/>
                  <a:pt x="107" y="29"/>
                </a:cubicBezTo>
                <a:cubicBezTo>
                  <a:pt x="108" y="26"/>
                  <a:pt x="103" y="14"/>
                  <a:pt x="102" y="11"/>
                </a:cubicBezTo>
                <a:cubicBezTo>
                  <a:pt x="101" y="7"/>
                  <a:pt x="88" y="2"/>
                  <a:pt x="79" y="1"/>
                </a:cubicBezTo>
                <a:cubicBezTo>
                  <a:pt x="70" y="0"/>
                  <a:pt x="61" y="6"/>
                  <a:pt x="59" y="7"/>
                </a:cubicBezTo>
                <a:cubicBezTo>
                  <a:pt x="56" y="9"/>
                  <a:pt x="53" y="14"/>
                  <a:pt x="53" y="14"/>
                </a:cubicBezTo>
                <a:cubicBezTo>
                  <a:pt x="53" y="14"/>
                  <a:pt x="50" y="17"/>
                  <a:pt x="48" y="21"/>
                </a:cubicBezTo>
                <a:cubicBezTo>
                  <a:pt x="47" y="25"/>
                  <a:pt x="48" y="46"/>
                  <a:pt x="48" y="47"/>
                </a:cubicBezTo>
                <a:cubicBezTo>
                  <a:pt x="48" y="47"/>
                  <a:pt x="47" y="46"/>
                  <a:pt x="47" y="47"/>
                </a:cubicBezTo>
                <a:cubicBezTo>
                  <a:pt x="46" y="47"/>
                  <a:pt x="45" y="48"/>
                  <a:pt x="46" y="53"/>
                </a:cubicBezTo>
                <a:cubicBezTo>
                  <a:pt x="46" y="58"/>
                  <a:pt x="48" y="64"/>
                  <a:pt x="50" y="65"/>
                </a:cubicBezTo>
                <a:cubicBezTo>
                  <a:pt x="52" y="67"/>
                  <a:pt x="54" y="67"/>
                  <a:pt x="54" y="67"/>
                </a:cubicBezTo>
                <a:cubicBezTo>
                  <a:pt x="54" y="67"/>
                  <a:pt x="54" y="67"/>
                  <a:pt x="54" y="72"/>
                </a:cubicBezTo>
                <a:cubicBezTo>
                  <a:pt x="54" y="76"/>
                  <a:pt x="58" y="80"/>
                  <a:pt x="58" y="80"/>
                </a:cubicBezTo>
                <a:cubicBezTo>
                  <a:pt x="58" y="82"/>
                  <a:pt x="58" y="82"/>
                  <a:pt x="58" y="82"/>
                </a:cubicBezTo>
                <a:cubicBezTo>
                  <a:pt x="58" y="82"/>
                  <a:pt x="58" y="83"/>
                  <a:pt x="58" y="83"/>
                </a:cubicBezTo>
                <a:cubicBezTo>
                  <a:pt x="58" y="83"/>
                  <a:pt x="58" y="83"/>
                  <a:pt x="58" y="83"/>
                </a:cubicBezTo>
                <a:cubicBezTo>
                  <a:pt x="58" y="83"/>
                  <a:pt x="58" y="83"/>
                  <a:pt x="58" y="83"/>
                </a:cubicBezTo>
                <a:cubicBezTo>
                  <a:pt x="58" y="83"/>
                  <a:pt x="58" y="83"/>
                  <a:pt x="58" y="83"/>
                </a:cubicBezTo>
                <a:cubicBezTo>
                  <a:pt x="57" y="83"/>
                  <a:pt x="57" y="83"/>
                  <a:pt x="57" y="83"/>
                </a:cubicBezTo>
                <a:cubicBezTo>
                  <a:pt x="57" y="83"/>
                  <a:pt x="57" y="83"/>
                  <a:pt x="57" y="83"/>
                </a:cubicBezTo>
                <a:cubicBezTo>
                  <a:pt x="57" y="84"/>
                  <a:pt x="57" y="84"/>
                  <a:pt x="56" y="85"/>
                </a:cubicBezTo>
                <a:cubicBezTo>
                  <a:pt x="55" y="86"/>
                  <a:pt x="52" y="89"/>
                  <a:pt x="50" y="90"/>
                </a:cubicBezTo>
                <a:cubicBezTo>
                  <a:pt x="49" y="91"/>
                  <a:pt x="47" y="92"/>
                  <a:pt x="47" y="95"/>
                </a:cubicBezTo>
                <a:cubicBezTo>
                  <a:pt x="47" y="97"/>
                  <a:pt x="46" y="96"/>
                  <a:pt x="43" y="97"/>
                </a:cubicBezTo>
                <a:cubicBezTo>
                  <a:pt x="40" y="99"/>
                  <a:pt x="26" y="103"/>
                  <a:pt x="23" y="104"/>
                </a:cubicBezTo>
                <a:cubicBezTo>
                  <a:pt x="21" y="106"/>
                  <a:pt x="5" y="110"/>
                  <a:pt x="2" y="113"/>
                </a:cubicBezTo>
                <a:cubicBezTo>
                  <a:pt x="0" y="116"/>
                  <a:pt x="3" y="125"/>
                  <a:pt x="4" y="129"/>
                </a:cubicBezTo>
                <a:cubicBezTo>
                  <a:pt x="5" y="134"/>
                  <a:pt x="3" y="136"/>
                  <a:pt x="2" y="140"/>
                </a:cubicBezTo>
                <a:cubicBezTo>
                  <a:pt x="1" y="145"/>
                  <a:pt x="1" y="158"/>
                  <a:pt x="3" y="165"/>
                </a:cubicBezTo>
                <a:cubicBezTo>
                  <a:pt x="5" y="172"/>
                  <a:pt x="6" y="175"/>
                  <a:pt x="7" y="186"/>
                </a:cubicBezTo>
                <a:cubicBezTo>
                  <a:pt x="9" y="196"/>
                  <a:pt x="15" y="227"/>
                  <a:pt x="15" y="227"/>
                </a:cubicBezTo>
                <a:cubicBezTo>
                  <a:pt x="21" y="236"/>
                  <a:pt x="21" y="236"/>
                  <a:pt x="21" y="236"/>
                </a:cubicBezTo>
                <a:cubicBezTo>
                  <a:pt x="21" y="236"/>
                  <a:pt x="19" y="255"/>
                  <a:pt x="19" y="257"/>
                </a:cubicBezTo>
                <a:cubicBezTo>
                  <a:pt x="19" y="259"/>
                  <a:pt x="22" y="260"/>
                  <a:pt x="22" y="260"/>
                </a:cubicBezTo>
                <a:cubicBezTo>
                  <a:pt x="22" y="260"/>
                  <a:pt x="17" y="274"/>
                  <a:pt x="17" y="278"/>
                </a:cubicBezTo>
                <a:cubicBezTo>
                  <a:pt x="16" y="283"/>
                  <a:pt x="1" y="328"/>
                  <a:pt x="1" y="328"/>
                </a:cubicBezTo>
                <a:cubicBezTo>
                  <a:pt x="1" y="328"/>
                  <a:pt x="2" y="328"/>
                  <a:pt x="8" y="331"/>
                </a:cubicBezTo>
                <a:cubicBezTo>
                  <a:pt x="14" y="334"/>
                  <a:pt x="18" y="332"/>
                  <a:pt x="18" y="332"/>
                </a:cubicBezTo>
                <a:cubicBezTo>
                  <a:pt x="18" y="332"/>
                  <a:pt x="17" y="346"/>
                  <a:pt x="18" y="354"/>
                </a:cubicBezTo>
                <a:cubicBezTo>
                  <a:pt x="18" y="363"/>
                  <a:pt x="17" y="386"/>
                  <a:pt x="16" y="398"/>
                </a:cubicBezTo>
                <a:cubicBezTo>
                  <a:pt x="14" y="411"/>
                  <a:pt x="16" y="410"/>
                  <a:pt x="17" y="419"/>
                </a:cubicBezTo>
                <a:cubicBezTo>
                  <a:pt x="18" y="427"/>
                  <a:pt x="23" y="477"/>
                  <a:pt x="23" y="477"/>
                </a:cubicBezTo>
                <a:cubicBezTo>
                  <a:pt x="24" y="494"/>
                  <a:pt x="24" y="494"/>
                  <a:pt x="24" y="494"/>
                </a:cubicBezTo>
                <a:cubicBezTo>
                  <a:pt x="24" y="494"/>
                  <a:pt x="24" y="499"/>
                  <a:pt x="23" y="504"/>
                </a:cubicBezTo>
                <a:cubicBezTo>
                  <a:pt x="22" y="509"/>
                  <a:pt x="22" y="511"/>
                  <a:pt x="22" y="525"/>
                </a:cubicBezTo>
                <a:cubicBezTo>
                  <a:pt x="22" y="538"/>
                  <a:pt x="28" y="567"/>
                  <a:pt x="27" y="572"/>
                </a:cubicBezTo>
                <a:cubicBezTo>
                  <a:pt x="26" y="577"/>
                  <a:pt x="26" y="588"/>
                  <a:pt x="27" y="599"/>
                </a:cubicBezTo>
                <a:cubicBezTo>
                  <a:pt x="28" y="609"/>
                  <a:pt x="36" y="627"/>
                  <a:pt x="36" y="627"/>
                </a:cubicBezTo>
                <a:cubicBezTo>
                  <a:pt x="36" y="627"/>
                  <a:pt x="34" y="642"/>
                  <a:pt x="34" y="645"/>
                </a:cubicBezTo>
                <a:cubicBezTo>
                  <a:pt x="34" y="648"/>
                  <a:pt x="36" y="652"/>
                  <a:pt x="36" y="653"/>
                </a:cubicBezTo>
                <a:cubicBezTo>
                  <a:pt x="36" y="654"/>
                  <a:pt x="36" y="654"/>
                  <a:pt x="40" y="657"/>
                </a:cubicBezTo>
                <a:cubicBezTo>
                  <a:pt x="43" y="660"/>
                  <a:pt x="52" y="661"/>
                  <a:pt x="58" y="661"/>
                </a:cubicBezTo>
                <a:cubicBezTo>
                  <a:pt x="65" y="661"/>
                  <a:pt x="71" y="658"/>
                  <a:pt x="72" y="656"/>
                </a:cubicBezTo>
                <a:cubicBezTo>
                  <a:pt x="73" y="655"/>
                  <a:pt x="73" y="653"/>
                  <a:pt x="72" y="652"/>
                </a:cubicBezTo>
                <a:cubicBezTo>
                  <a:pt x="72" y="652"/>
                  <a:pt x="73" y="652"/>
                  <a:pt x="74" y="649"/>
                </a:cubicBezTo>
                <a:cubicBezTo>
                  <a:pt x="74" y="646"/>
                  <a:pt x="71" y="639"/>
                  <a:pt x="70" y="636"/>
                </a:cubicBezTo>
                <a:cubicBezTo>
                  <a:pt x="69" y="633"/>
                  <a:pt x="67" y="624"/>
                  <a:pt x="67" y="624"/>
                </a:cubicBezTo>
                <a:cubicBezTo>
                  <a:pt x="67" y="624"/>
                  <a:pt x="72" y="617"/>
                  <a:pt x="72" y="611"/>
                </a:cubicBezTo>
                <a:cubicBezTo>
                  <a:pt x="71" y="606"/>
                  <a:pt x="70" y="600"/>
                  <a:pt x="68" y="596"/>
                </a:cubicBezTo>
                <a:cubicBezTo>
                  <a:pt x="67" y="592"/>
                  <a:pt x="70" y="587"/>
                  <a:pt x="73" y="579"/>
                </a:cubicBezTo>
                <a:cubicBezTo>
                  <a:pt x="76" y="570"/>
                  <a:pt x="74" y="567"/>
                  <a:pt x="72" y="561"/>
                </a:cubicBezTo>
                <a:cubicBezTo>
                  <a:pt x="70" y="554"/>
                  <a:pt x="64" y="512"/>
                  <a:pt x="64" y="512"/>
                </a:cubicBezTo>
                <a:cubicBezTo>
                  <a:pt x="64" y="512"/>
                  <a:pt x="66" y="495"/>
                  <a:pt x="67" y="486"/>
                </a:cubicBezTo>
                <a:cubicBezTo>
                  <a:pt x="69" y="478"/>
                  <a:pt x="67" y="470"/>
                  <a:pt x="68" y="465"/>
                </a:cubicBezTo>
                <a:cubicBezTo>
                  <a:pt x="69" y="460"/>
                  <a:pt x="76" y="453"/>
                  <a:pt x="77" y="442"/>
                </a:cubicBezTo>
                <a:cubicBezTo>
                  <a:pt x="77" y="431"/>
                  <a:pt x="91" y="387"/>
                  <a:pt x="91" y="387"/>
                </a:cubicBezTo>
                <a:cubicBezTo>
                  <a:pt x="91" y="387"/>
                  <a:pt x="93" y="390"/>
                  <a:pt x="98" y="406"/>
                </a:cubicBezTo>
                <a:cubicBezTo>
                  <a:pt x="103" y="422"/>
                  <a:pt x="111" y="461"/>
                  <a:pt x="113" y="471"/>
                </a:cubicBezTo>
                <a:cubicBezTo>
                  <a:pt x="115" y="480"/>
                  <a:pt x="118" y="486"/>
                  <a:pt x="122" y="491"/>
                </a:cubicBezTo>
                <a:cubicBezTo>
                  <a:pt x="125" y="497"/>
                  <a:pt x="125" y="504"/>
                  <a:pt x="127" y="513"/>
                </a:cubicBezTo>
                <a:cubicBezTo>
                  <a:pt x="128" y="522"/>
                  <a:pt x="129" y="553"/>
                  <a:pt x="129" y="553"/>
                </a:cubicBezTo>
                <a:cubicBezTo>
                  <a:pt x="132" y="573"/>
                  <a:pt x="132" y="573"/>
                  <a:pt x="132" y="573"/>
                </a:cubicBezTo>
                <a:cubicBezTo>
                  <a:pt x="132" y="573"/>
                  <a:pt x="129" y="584"/>
                  <a:pt x="129" y="587"/>
                </a:cubicBezTo>
                <a:cubicBezTo>
                  <a:pt x="128" y="591"/>
                  <a:pt x="134" y="607"/>
                  <a:pt x="134" y="607"/>
                </a:cubicBezTo>
                <a:cubicBezTo>
                  <a:pt x="134" y="607"/>
                  <a:pt x="133" y="614"/>
                  <a:pt x="133" y="617"/>
                </a:cubicBezTo>
                <a:cubicBezTo>
                  <a:pt x="133" y="619"/>
                  <a:pt x="136" y="628"/>
                  <a:pt x="136" y="628"/>
                </a:cubicBezTo>
                <a:cubicBezTo>
                  <a:pt x="136" y="628"/>
                  <a:pt x="136" y="635"/>
                  <a:pt x="136" y="636"/>
                </a:cubicBezTo>
                <a:cubicBezTo>
                  <a:pt x="136" y="638"/>
                  <a:pt x="136" y="638"/>
                  <a:pt x="139" y="638"/>
                </a:cubicBezTo>
                <a:cubicBezTo>
                  <a:pt x="141" y="639"/>
                  <a:pt x="157" y="640"/>
                  <a:pt x="158" y="641"/>
                </a:cubicBezTo>
                <a:cubicBezTo>
                  <a:pt x="158" y="641"/>
                  <a:pt x="165" y="638"/>
                  <a:pt x="165" y="638"/>
                </a:cubicBezTo>
                <a:cubicBezTo>
                  <a:pt x="166" y="638"/>
                  <a:pt x="169" y="641"/>
                  <a:pt x="186" y="645"/>
                </a:cubicBezTo>
                <a:cubicBezTo>
                  <a:pt x="202" y="649"/>
                  <a:pt x="214" y="646"/>
                  <a:pt x="217" y="645"/>
                </a:cubicBezTo>
                <a:cubicBezTo>
                  <a:pt x="220" y="644"/>
                  <a:pt x="226" y="642"/>
                  <a:pt x="226" y="641"/>
                </a:cubicBezTo>
                <a:cubicBezTo>
                  <a:pt x="227" y="640"/>
                  <a:pt x="226" y="638"/>
                  <a:pt x="226" y="637"/>
                </a:cubicBezTo>
                <a:cubicBezTo>
                  <a:pt x="226" y="637"/>
                  <a:pt x="225" y="636"/>
                  <a:pt x="224" y="63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69175D-222F-45AE-AD03-5EB53EA25002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EDAF48-97FE-450A-A28B-25C46174BF73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39CCA1-6783-4060-9BC6-A70C4CE6CEEB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7A76A13-A570-41A1-BB78-1A2840E301D2}"/>
              </a:ext>
            </a:extLst>
          </p:cNvPr>
          <p:cNvGrpSpPr/>
          <p:nvPr/>
        </p:nvGrpSpPr>
        <p:grpSpPr>
          <a:xfrm>
            <a:off x="2097327" y="2506397"/>
            <a:ext cx="2369432" cy="935831"/>
            <a:chOff x="8206328" y="5251904"/>
            <a:chExt cx="2369432" cy="93583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058424F-6815-48A0-8D42-4B3C94F09353}"/>
                </a:ext>
              </a:extLst>
            </p:cNvPr>
            <p:cNvSpPr txBox="1"/>
            <p:nvPr/>
          </p:nvSpPr>
          <p:spPr>
            <a:xfrm>
              <a:off x="8235356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222FF0D-9322-4208-8381-A7DD32849090}"/>
                </a:ext>
              </a:extLst>
            </p:cNvPr>
            <p:cNvSpPr txBox="1"/>
            <p:nvPr/>
          </p:nvSpPr>
          <p:spPr>
            <a:xfrm>
              <a:off x="8206328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D07629-65E7-4370-8A98-DBE0D3510962}"/>
              </a:ext>
            </a:extLst>
          </p:cNvPr>
          <p:cNvGrpSpPr/>
          <p:nvPr/>
        </p:nvGrpSpPr>
        <p:grpSpPr>
          <a:xfrm>
            <a:off x="2097327" y="4494384"/>
            <a:ext cx="2369432" cy="935831"/>
            <a:chOff x="8206328" y="5251904"/>
            <a:chExt cx="2369432" cy="93583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8393C59-EC61-4C50-A52A-2D64AAB9E2F7}"/>
                </a:ext>
              </a:extLst>
            </p:cNvPr>
            <p:cNvSpPr txBox="1"/>
            <p:nvPr/>
          </p:nvSpPr>
          <p:spPr>
            <a:xfrm>
              <a:off x="8235356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9F59F9C-2BF9-444C-B9C6-4158191AC1F5}"/>
                </a:ext>
              </a:extLst>
            </p:cNvPr>
            <p:cNvSpPr txBox="1"/>
            <p:nvPr/>
          </p:nvSpPr>
          <p:spPr>
            <a:xfrm>
              <a:off x="8206328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EEDA49-0FD6-40A2-9117-36FE7B663043}"/>
              </a:ext>
            </a:extLst>
          </p:cNvPr>
          <p:cNvGrpSpPr/>
          <p:nvPr/>
        </p:nvGrpSpPr>
        <p:grpSpPr>
          <a:xfrm flipH="1">
            <a:off x="7725242" y="2506397"/>
            <a:ext cx="2369432" cy="935831"/>
            <a:chOff x="8177300" y="5251904"/>
            <a:chExt cx="2369432" cy="93583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E83A11D-12AC-4083-A308-1F20245DDAEE}"/>
                </a:ext>
              </a:extLst>
            </p:cNvPr>
            <p:cNvSpPr txBox="1"/>
            <p:nvPr/>
          </p:nvSpPr>
          <p:spPr>
            <a:xfrm>
              <a:off x="8206328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4C5EA7E-4EF1-4922-8A14-06EC9E3E1462}"/>
                </a:ext>
              </a:extLst>
            </p:cNvPr>
            <p:cNvSpPr txBox="1"/>
            <p:nvPr/>
          </p:nvSpPr>
          <p:spPr>
            <a:xfrm>
              <a:off x="8177300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CBD796D-65C3-47A0-9F2A-26241E6B9869}"/>
              </a:ext>
            </a:extLst>
          </p:cNvPr>
          <p:cNvGrpSpPr/>
          <p:nvPr/>
        </p:nvGrpSpPr>
        <p:grpSpPr>
          <a:xfrm flipH="1">
            <a:off x="7725242" y="4494384"/>
            <a:ext cx="2369432" cy="935831"/>
            <a:chOff x="8177300" y="5251904"/>
            <a:chExt cx="2369432" cy="935831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8BB0A70-48D3-451E-AE47-71560149E642}"/>
                </a:ext>
              </a:extLst>
            </p:cNvPr>
            <p:cNvSpPr txBox="1"/>
            <p:nvPr/>
          </p:nvSpPr>
          <p:spPr>
            <a:xfrm>
              <a:off x="8206328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B1DC290-5117-4BDD-AAA9-FCDE3D815D3D}"/>
                </a:ext>
              </a:extLst>
            </p:cNvPr>
            <p:cNvSpPr txBox="1"/>
            <p:nvPr/>
          </p:nvSpPr>
          <p:spPr>
            <a:xfrm>
              <a:off x="8177300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56" name="Group 43">
            <a:extLst>
              <a:ext uri="{FF2B5EF4-FFF2-40B4-BE49-F238E27FC236}">
                <a16:creationId xmlns:a16="http://schemas.microsoft.com/office/drawing/2014/main" id="{49CD3497-FD2E-46DE-8DBA-BBC9EF9A13F7}"/>
              </a:ext>
            </a:extLst>
          </p:cNvPr>
          <p:cNvGrpSpPr/>
          <p:nvPr/>
        </p:nvGrpSpPr>
        <p:grpSpPr>
          <a:xfrm>
            <a:off x="1472363" y="2647146"/>
            <a:ext cx="540232" cy="540232"/>
            <a:chOff x="6156325" y="250825"/>
            <a:chExt cx="946150" cy="946150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07C6919A-43E3-426D-A0A6-08BA556F952D}"/>
                </a:ext>
              </a:extLst>
            </p:cNvPr>
            <p:cNvSpPr/>
            <p:nvPr/>
          </p:nvSpPr>
          <p:spPr>
            <a:xfrm>
              <a:off x="6156325" y="250825"/>
              <a:ext cx="946150" cy="946150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Oval 45">
              <a:extLst>
                <a:ext uri="{FF2B5EF4-FFF2-40B4-BE49-F238E27FC236}">
                  <a16:creationId xmlns:a16="http://schemas.microsoft.com/office/drawing/2014/main" id="{4A2DA019-D915-43FA-8A90-5AE1EB3F3182}"/>
                </a:ext>
              </a:extLst>
            </p:cNvPr>
            <p:cNvSpPr/>
            <p:nvPr/>
          </p:nvSpPr>
          <p:spPr>
            <a:xfrm>
              <a:off x="6454072" y="533400"/>
              <a:ext cx="350654" cy="381000"/>
            </a:xfrm>
            <a:custGeom>
              <a:avLst/>
              <a:gdLst>
                <a:gd name="connsiteX0" fmla="*/ 400482 w 560086"/>
                <a:gd name="connsiteY0" fmla="*/ 203934 h 608556"/>
                <a:gd name="connsiteX1" fmla="*/ 431714 w 560086"/>
                <a:gd name="connsiteY1" fmla="*/ 235122 h 608556"/>
                <a:gd name="connsiteX2" fmla="*/ 254767 w 560086"/>
                <a:gd name="connsiteY2" fmla="*/ 411820 h 608556"/>
                <a:gd name="connsiteX3" fmla="*/ 157356 w 560086"/>
                <a:gd name="connsiteY3" fmla="*/ 314596 h 608556"/>
                <a:gd name="connsiteX4" fmla="*/ 173022 w 560086"/>
                <a:gd name="connsiteY4" fmla="*/ 299002 h 608556"/>
                <a:gd name="connsiteX5" fmla="*/ 188638 w 560086"/>
                <a:gd name="connsiteY5" fmla="*/ 283408 h 608556"/>
                <a:gd name="connsiteX6" fmla="*/ 196521 w 560086"/>
                <a:gd name="connsiteY6" fmla="*/ 291280 h 608556"/>
                <a:gd name="connsiteX7" fmla="*/ 254767 w 560086"/>
                <a:gd name="connsiteY7" fmla="*/ 349444 h 608556"/>
                <a:gd name="connsiteX8" fmla="*/ 369652 w 560086"/>
                <a:gd name="connsiteY8" fmla="*/ 234721 h 608556"/>
                <a:gd name="connsiteX9" fmla="*/ 280059 w 560086"/>
                <a:gd name="connsiteY9" fmla="*/ 56759 h 608556"/>
                <a:gd name="connsiteX10" fmla="*/ 217645 w 560086"/>
                <a:gd name="connsiteY10" fmla="*/ 96069 h 608556"/>
                <a:gd name="connsiteX11" fmla="*/ 132685 w 560086"/>
                <a:gd name="connsiteY11" fmla="*/ 133675 h 608556"/>
                <a:gd name="connsiteX12" fmla="*/ 44412 w 560086"/>
                <a:gd name="connsiteY12" fmla="*/ 155486 h 608556"/>
                <a:gd name="connsiteX13" fmla="*/ 70874 w 560086"/>
                <a:gd name="connsiteY13" fmla="*/ 306259 h 608556"/>
                <a:gd name="connsiteX14" fmla="*/ 143330 w 560086"/>
                <a:gd name="connsiteY14" fmla="*/ 446752 h 608556"/>
                <a:gd name="connsiteX15" fmla="*/ 280059 w 560086"/>
                <a:gd name="connsiteY15" fmla="*/ 559519 h 608556"/>
                <a:gd name="connsiteX16" fmla="*/ 417290 w 560086"/>
                <a:gd name="connsiteY16" fmla="*/ 446101 h 608556"/>
                <a:gd name="connsiteX17" fmla="*/ 489646 w 560086"/>
                <a:gd name="connsiteY17" fmla="*/ 304855 h 608556"/>
                <a:gd name="connsiteX18" fmla="*/ 515656 w 560086"/>
                <a:gd name="connsiteY18" fmla="*/ 155486 h 608556"/>
                <a:gd name="connsiteX19" fmla="*/ 427383 w 560086"/>
                <a:gd name="connsiteY19" fmla="*/ 133675 h 608556"/>
                <a:gd name="connsiteX20" fmla="*/ 342423 w 560086"/>
                <a:gd name="connsiteY20" fmla="*/ 96069 h 608556"/>
                <a:gd name="connsiteX21" fmla="*/ 280059 w 560086"/>
                <a:gd name="connsiteY21" fmla="*/ 56759 h 608556"/>
                <a:gd name="connsiteX22" fmla="*/ 280059 w 560086"/>
                <a:gd name="connsiteY22" fmla="*/ 0 h 608556"/>
                <a:gd name="connsiteX23" fmla="*/ 294319 w 560086"/>
                <a:gd name="connsiteY23" fmla="*/ 12034 h 608556"/>
                <a:gd name="connsiteX24" fmla="*/ 364567 w 560086"/>
                <a:gd name="connsiteY24" fmla="*/ 57862 h 608556"/>
                <a:gd name="connsiteX25" fmla="*/ 540110 w 560086"/>
                <a:gd name="connsiteY25" fmla="*/ 114070 h 608556"/>
                <a:gd name="connsiteX26" fmla="*/ 559140 w 560086"/>
                <a:gd name="connsiteY26" fmla="*/ 116025 h 608556"/>
                <a:gd name="connsiteX27" fmla="*/ 559944 w 560086"/>
                <a:gd name="connsiteY27" fmla="*/ 135079 h 608556"/>
                <a:gd name="connsiteX28" fmla="*/ 531774 w 560086"/>
                <a:gd name="connsiteY28" fmla="*/ 318242 h 608556"/>
                <a:gd name="connsiteX29" fmla="*/ 452338 w 560086"/>
                <a:gd name="connsiteY29" fmla="*/ 472926 h 608556"/>
                <a:gd name="connsiteX30" fmla="*/ 289549 w 560086"/>
                <a:gd name="connsiteY30" fmla="*/ 604043 h 608556"/>
                <a:gd name="connsiteX31" fmla="*/ 280059 w 560086"/>
                <a:gd name="connsiteY31" fmla="*/ 608556 h 608556"/>
                <a:gd name="connsiteX32" fmla="*/ 270519 w 560086"/>
                <a:gd name="connsiteY32" fmla="*/ 604043 h 608556"/>
                <a:gd name="connsiteX33" fmla="*/ 107730 w 560086"/>
                <a:gd name="connsiteY33" fmla="*/ 472926 h 608556"/>
                <a:gd name="connsiteX34" fmla="*/ 28294 w 560086"/>
                <a:gd name="connsiteY34" fmla="*/ 318242 h 608556"/>
                <a:gd name="connsiteX35" fmla="*/ 124 w 560086"/>
                <a:gd name="connsiteY35" fmla="*/ 135079 h 608556"/>
                <a:gd name="connsiteX36" fmla="*/ 978 w 560086"/>
                <a:gd name="connsiteY36" fmla="*/ 116025 h 608556"/>
                <a:gd name="connsiteX37" fmla="*/ 19958 w 560086"/>
                <a:gd name="connsiteY37" fmla="*/ 114070 h 608556"/>
                <a:gd name="connsiteX38" fmla="*/ 195501 w 560086"/>
                <a:gd name="connsiteY38" fmla="*/ 57862 h 608556"/>
                <a:gd name="connsiteX39" fmla="*/ 265799 w 560086"/>
                <a:gd name="connsiteY39" fmla="*/ 12034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60086" h="608556">
                  <a:moveTo>
                    <a:pt x="400482" y="203934"/>
                  </a:moveTo>
                  <a:lnTo>
                    <a:pt x="431714" y="235122"/>
                  </a:lnTo>
                  <a:lnTo>
                    <a:pt x="254767" y="411820"/>
                  </a:lnTo>
                  <a:lnTo>
                    <a:pt x="157356" y="314596"/>
                  </a:lnTo>
                  <a:lnTo>
                    <a:pt x="173022" y="299002"/>
                  </a:lnTo>
                  <a:lnTo>
                    <a:pt x="188638" y="283408"/>
                  </a:lnTo>
                  <a:lnTo>
                    <a:pt x="196521" y="291280"/>
                  </a:lnTo>
                  <a:lnTo>
                    <a:pt x="254767" y="349444"/>
                  </a:lnTo>
                  <a:lnTo>
                    <a:pt x="369652" y="234721"/>
                  </a:lnTo>
                  <a:close/>
                  <a:moveTo>
                    <a:pt x="280059" y="56759"/>
                  </a:moveTo>
                  <a:cubicBezTo>
                    <a:pt x="267054" y="66286"/>
                    <a:pt x="245714" y="80827"/>
                    <a:pt x="217645" y="96069"/>
                  </a:cubicBezTo>
                  <a:cubicBezTo>
                    <a:pt x="189978" y="111111"/>
                    <a:pt x="161407" y="123747"/>
                    <a:pt x="132685" y="133675"/>
                  </a:cubicBezTo>
                  <a:cubicBezTo>
                    <a:pt x="103311" y="143803"/>
                    <a:pt x="73736" y="151124"/>
                    <a:pt x="44412" y="155486"/>
                  </a:cubicBezTo>
                  <a:cubicBezTo>
                    <a:pt x="45366" y="183815"/>
                    <a:pt x="50036" y="241527"/>
                    <a:pt x="70874" y="306259"/>
                  </a:cubicBezTo>
                  <a:cubicBezTo>
                    <a:pt x="87896" y="359207"/>
                    <a:pt x="112249" y="406490"/>
                    <a:pt x="143330" y="446752"/>
                  </a:cubicBezTo>
                  <a:cubicBezTo>
                    <a:pt x="179785" y="494085"/>
                    <a:pt x="225729" y="531991"/>
                    <a:pt x="280059" y="559519"/>
                  </a:cubicBezTo>
                  <a:cubicBezTo>
                    <a:pt x="334590" y="531841"/>
                    <a:pt x="380735" y="493734"/>
                    <a:pt x="417290" y="446101"/>
                  </a:cubicBezTo>
                  <a:cubicBezTo>
                    <a:pt x="448371" y="405587"/>
                    <a:pt x="472725" y="358054"/>
                    <a:pt x="489646" y="304855"/>
                  </a:cubicBezTo>
                  <a:cubicBezTo>
                    <a:pt x="510183" y="240424"/>
                    <a:pt x="514752" y="183514"/>
                    <a:pt x="515656" y="155486"/>
                  </a:cubicBezTo>
                  <a:cubicBezTo>
                    <a:pt x="486382" y="151124"/>
                    <a:pt x="456757" y="143803"/>
                    <a:pt x="427383" y="133675"/>
                  </a:cubicBezTo>
                  <a:cubicBezTo>
                    <a:pt x="398661" y="123747"/>
                    <a:pt x="370090" y="111111"/>
                    <a:pt x="342423" y="96069"/>
                  </a:cubicBezTo>
                  <a:cubicBezTo>
                    <a:pt x="314354" y="80827"/>
                    <a:pt x="293014" y="66286"/>
                    <a:pt x="280059" y="56759"/>
                  </a:cubicBezTo>
                  <a:close/>
                  <a:moveTo>
                    <a:pt x="280059" y="0"/>
                  </a:moveTo>
                  <a:lnTo>
                    <a:pt x="294319" y="12034"/>
                  </a:lnTo>
                  <a:cubicBezTo>
                    <a:pt x="294571" y="12234"/>
                    <a:pt x="320982" y="34346"/>
                    <a:pt x="364567" y="57862"/>
                  </a:cubicBezTo>
                  <a:cubicBezTo>
                    <a:pt x="404335" y="79373"/>
                    <a:pt x="467101" y="106599"/>
                    <a:pt x="540110" y="114070"/>
                  </a:cubicBezTo>
                  <a:lnTo>
                    <a:pt x="559140" y="116025"/>
                  </a:lnTo>
                  <a:lnTo>
                    <a:pt x="559944" y="135079"/>
                  </a:lnTo>
                  <a:cubicBezTo>
                    <a:pt x="560094" y="138488"/>
                    <a:pt x="563107" y="219766"/>
                    <a:pt x="531774" y="318242"/>
                  </a:cubicBezTo>
                  <a:cubicBezTo>
                    <a:pt x="513246" y="376305"/>
                    <a:pt x="486533" y="428351"/>
                    <a:pt x="452338" y="472926"/>
                  </a:cubicBezTo>
                  <a:cubicBezTo>
                    <a:pt x="409407" y="528883"/>
                    <a:pt x="354625" y="573006"/>
                    <a:pt x="289549" y="604043"/>
                  </a:cubicBezTo>
                  <a:lnTo>
                    <a:pt x="280059" y="608556"/>
                  </a:lnTo>
                  <a:lnTo>
                    <a:pt x="270519" y="604043"/>
                  </a:lnTo>
                  <a:cubicBezTo>
                    <a:pt x="205443" y="573006"/>
                    <a:pt x="150661" y="528883"/>
                    <a:pt x="107730" y="472926"/>
                  </a:cubicBezTo>
                  <a:cubicBezTo>
                    <a:pt x="73535" y="428351"/>
                    <a:pt x="46822" y="376305"/>
                    <a:pt x="28294" y="318242"/>
                  </a:cubicBezTo>
                  <a:cubicBezTo>
                    <a:pt x="-3039" y="219766"/>
                    <a:pt x="24" y="138488"/>
                    <a:pt x="124" y="135079"/>
                  </a:cubicBezTo>
                  <a:lnTo>
                    <a:pt x="978" y="116025"/>
                  </a:lnTo>
                  <a:lnTo>
                    <a:pt x="19958" y="114070"/>
                  </a:lnTo>
                  <a:cubicBezTo>
                    <a:pt x="92967" y="106599"/>
                    <a:pt x="155733" y="79373"/>
                    <a:pt x="195501" y="57862"/>
                  </a:cubicBezTo>
                  <a:cubicBezTo>
                    <a:pt x="239086" y="34346"/>
                    <a:pt x="265497" y="12234"/>
                    <a:pt x="265799" y="120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Group 46">
            <a:extLst>
              <a:ext uri="{FF2B5EF4-FFF2-40B4-BE49-F238E27FC236}">
                <a16:creationId xmlns:a16="http://schemas.microsoft.com/office/drawing/2014/main" id="{26F2C438-774C-4927-B728-E9EF6C6712E6}"/>
              </a:ext>
            </a:extLst>
          </p:cNvPr>
          <p:cNvGrpSpPr/>
          <p:nvPr/>
        </p:nvGrpSpPr>
        <p:grpSpPr>
          <a:xfrm>
            <a:off x="1472363" y="4635133"/>
            <a:ext cx="540232" cy="540232"/>
            <a:chOff x="6156325" y="250825"/>
            <a:chExt cx="946150" cy="946150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C282289-77E6-493E-A730-F5C03C0E0CA4}"/>
                </a:ext>
              </a:extLst>
            </p:cNvPr>
            <p:cNvSpPr/>
            <p:nvPr/>
          </p:nvSpPr>
          <p:spPr>
            <a:xfrm>
              <a:off x="6156325" y="250825"/>
              <a:ext cx="946150" cy="94615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" name="Oval 48">
              <a:extLst>
                <a:ext uri="{FF2B5EF4-FFF2-40B4-BE49-F238E27FC236}">
                  <a16:creationId xmlns:a16="http://schemas.microsoft.com/office/drawing/2014/main" id="{CC014181-9282-4FD5-BC5E-78F0E8024EA0}"/>
                </a:ext>
              </a:extLst>
            </p:cNvPr>
            <p:cNvSpPr/>
            <p:nvPr/>
          </p:nvSpPr>
          <p:spPr>
            <a:xfrm>
              <a:off x="6438900" y="586745"/>
              <a:ext cx="381000" cy="274308"/>
            </a:xfrm>
            <a:custGeom>
              <a:avLst/>
              <a:gdLst>
                <a:gd name="connsiteX0" fmla="*/ 67330 w 598589"/>
                <a:gd name="connsiteY0" fmla="*/ 319563 h 430966"/>
                <a:gd name="connsiteX1" fmla="*/ 292377 w 598589"/>
                <a:gd name="connsiteY1" fmla="*/ 319563 h 430966"/>
                <a:gd name="connsiteX2" fmla="*/ 306212 w 598589"/>
                <a:gd name="connsiteY2" fmla="*/ 319563 h 430966"/>
                <a:gd name="connsiteX3" fmla="*/ 532182 w 598589"/>
                <a:gd name="connsiteY3" fmla="*/ 319563 h 430966"/>
                <a:gd name="connsiteX4" fmla="*/ 598589 w 598589"/>
                <a:gd name="connsiteY4" fmla="*/ 408870 h 430966"/>
                <a:gd name="connsiteX5" fmla="*/ 598589 w 598589"/>
                <a:gd name="connsiteY5" fmla="*/ 430966 h 430966"/>
                <a:gd name="connsiteX6" fmla="*/ 0 w 598589"/>
                <a:gd name="connsiteY6" fmla="*/ 430966 h 430966"/>
                <a:gd name="connsiteX7" fmla="*/ 0 w 598589"/>
                <a:gd name="connsiteY7" fmla="*/ 408870 h 430966"/>
                <a:gd name="connsiteX8" fmla="*/ 114368 w 598589"/>
                <a:gd name="connsiteY8" fmla="*/ 46976 h 430966"/>
                <a:gd name="connsiteX9" fmla="*/ 114368 w 598589"/>
                <a:gd name="connsiteY9" fmla="*/ 258828 h 430966"/>
                <a:gd name="connsiteX10" fmla="*/ 485256 w 598589"/>
                <a:gd name="connsiteY10" fmla="*/ 258828 h 430966"/>
                <a:gd name="connsiteX11" fmla="*/ 485256 w 598589"/>
                <a:gd name="connsiteY11" fmla="*/ 46976 h 430966"/>
                <a:gd name="connsiteX12" fmla="*/ 67315 w 598589"/>
                <a:gd name="connsiteY12" fmla="*/ 0 h 430966"/>
                <a:gd name="connsiteX13" fmla="*/ 532309 w 598589"/>
                <a:gd name="connsiteY13" fmla="*/ 0 h 430966"/>
                <a:gd name="connsiteX14" fmla="*/ 532309 w 598589"/>
                <a:gd name="connsiteY14" fmla="*/ 305804 h 430966"/>
                <a:gd name="connsiteX15" fmla="*/ 67315 w 598589"/>
                <a:gd name="connsiteY15" fmla="*/ 305804 h 43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589" h="430966">
                  <a:moveTo>
                    <a:pt x="67330" y="319563"/>
                  </a:moveTo>
                  <a:lnTo>
                    <a:pt x="292377" y="319563"/>
                  </a:lnTo>
                  <a:lnTo>
                    <a:pt x="306212" y="319563"/>
                  </a:lnTo>
                  <a:lnTo>
                    <a:pt x="532182" y="319563"/>
                  </a:lnTo>
                  <a:lnTo>
                    <a:pt x="598589" y="408870"/>
                  </a:lnTo>
                  <a:lnTo>
                    <a:pt x="598589" y="430966"/>
                  </a:lnTo>
                  <a:lnTo>
                    <a:pt x="0" y="430966"/>
                  </a:lnTo>
                  <a:lnTo>
                    <a:pt x="0" y="408870"/>
                  </a:lnTo>
                  <a:close/>
                  <a:moveTo>
                    <a:pt x="114368" y="46976"/>
                  </a:moveTo>
                  <a:lnTo>
                    <a:pt x="114368" y="258828"/>
                  </a:lnTo>
                  <a:lnTo>
                    <a:pt x="485256" y="258828"/>
                  </a:lnTo>
                  <a:lnTo>
                    <a:pt x="485256" y="46976"/>
                  </a:lnTo>
                  <a:close/>
                  <a:moveTo>
                    <a:pt x="67315" y="0"/>
                  </a:moveTo>
                  <a:lnTo>
                    <a:pt x="532309" y="0"/>
                  </a:lnTo>
                  <a:lnTo>
                    <a:pt x="532309" y="305804"/>
                  </a:lnTo>
                  <a:lnTo>
                    <a:pt x="67315" y="3058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Group 49">
            <a:extLst>
              <a:ext uri="{FF2B5EF4-FFF2-40B4-BE49-F238E27FC236}">
                <a16:creationId xmlns:a16="http://schemas.microsoft.com/office/drawing/2014/main" id="{9ECD12E7-8C1D-4719-8829-92B5356E815F}"/>
              </a:ext>
            </a:extLst>
          </p:cNvPr>
          <p:cNvGrpSpPr/>
          <p:nvPr/>
        </p:nvGrpSpPr>
        <p:grpSpPr>
          <a:xfrm>
            <a:off x="10156344" y="2647146"/>
            <a:ext cx="540232" cy="540232"/>
            <a:chOff x="6156325" y="250825"/>
            <a:chExt cx="946150" cy="94615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4042B82B-AAA3-4AB5-852D-B516FA0F202E}"/>
                </a:ext>
              </a:extLst>
            </p:cNvPr>
            <p:cNvSpPr/>
            <p:nvPr/>
          </p:nvSpPr>
          <p:spPr>
            <a:xfrm>
              <a:off x="6156325" y="250825"/>
              <a:ext cx="946150" cy="94615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4" name="Oval 51">
              <a:extLst>
                <a:ext uri="{FF2B5EF4-FFF2-40B4-BE49-F238E27FC236}">
                  <a16:creationId xmlns:a16="http://schemas.microsoft.com/office/drawing/2014/main" id="{B173A8AA-2C59-4244-9A78-53402F5BCD78}"/>
                </a:ext>
              </a:extLst>
            </p:cNvPr>
            <p:cNvSpPr/>
            <p:nvPr/>
          </p:nvSpPr>
          <p:spPr>
            <a:xfrm>
              <a:off x="6438900" y="533733"/>
              <a:ext cx="380999" cy="380332"/>
            </a:xfrm>
            <a:custGeom>
              <a:avLst/>
              <a:gdLst>
                <a:gd name="connsiteX0" fmla="*/ 164777 w 604110"/>
                <a:gd name="connsiteY0" fmla="*/ 264973 h 603052"/>
                <a:gd name="connsiteX1" fmla="*/ 457609 w 604110"/>
                <a:gd name="connsiteY1" fmla="*/ 264973 h 603052"/>
                <a:gd name="connsiteX2" fmla="*/ 485066 w 604110"/>
                <a:gd name="connsiteY2" fmla="*/ 292388 h 603052"/>
                <a:gd name="connsiteX3" fmla="*/ 457609 w 604110"/>
                <a:gd name="connsiteY3" fmla="*/ 319802 h 603052"/>
                <a:gd name="connsiteX4" fmla="*/ 164777 w 604110"/>
                <a:gd name="connsiteY4" fmla="*/ 319802 h 603052"/>
                <a:gd name="connsiteX5" fmla="*/ 137320 w 604110"/>
                <a:gd name="connsiteY5" fmla="*/ 292388 h 603052"/>
                <a:gd name="connsiteX6" fmla="*/ 164777 w 604110"/>
                <a:gd name="connsiteY6" fmla="*/ 264973 h 603052"/>
                <a:gd name="connsiteX7" fmla="*/ 164777 w 604110"/>
                <a:gd name="connsiteY7" fmla="*/ 137038 h 603052"/>
                <a:gd name="connsiteX8" fmla="*/ 457609 w 604110"/>
                <a:gd name="connsiteY8" fmla="*/ 137038 h 603052"/>
                <a:gd name="connsiteX9" fmla="*/ 485066 w 604110"/>
                <a:gd name="connsiteY9" fmla="*/ 164453 h 603052"/>
                <a:gd name="connsiteX10" fmla="*/ 457609 w 604110"/>
                <a:gd name="connsiteY10" fmla="*/ 191867 h 603052"/>
                <a:gd name="connsiteX11" fmla="*/ 164777 w 604110"/>
                <a:gd name="connsiteY11" fmla="*/ 191867 h 603052"/>
                <a:gd name="connsiteX12" fmla="*/ 137320 w 604110"/>
                <a:gd name="connsiteY12" fmla="*/ 164453 h 603052"/>
                <a:gd name="connsiteX13" fmla="*/ 164777 w 604110"/>
                <a:gd name="connsiteY13" fmla="*/ 137038 h 603052"/>
                <a:gd name="connsiteX14" fmla="*/ 54919 w 604110"/>
                <a:gd name="connsiteY14" fmla="*/ 54823 h 603052"/>
                <a:gd name="connsiteX15" fmla="*/ 54919 w 604110"/>
                <a:gd name="connsiteY15" fmla="*/ 420355 h 603052"/>
                <a:gd name="connsiteX16" fmla="*/ 137298 w 604110"/>
                <a:gd name="connsiteY16" fmla="*/ 420355 h 603052"/>
                <a:gd name="connsiteX17" fmla="*/ 164757 w 604110"/>
                <a:gd name="connsiteY17" fmla="*/ 447766 h 603052"/>
                <a:gd name="connsiteX18" fmla="*/ 164757 w 604110"/>
                <a:gd name="connsiteY18" fmla="*/ 523011 h 603052"/>
                <a:gd name="connsiteX19" fmla="*/ 304664 w 604110"/>
                <a:gd name="connsiteY19" fmla="*/ 425289 h 603052"/>
                <a:gd name="connsiteX20" fmla="*/ 320316 w 604110"/>
                <a:gd name="connsiteY20" fmla="*/ 420355 h 603052"/>
                <a:gd name="connsiteX21" fmla="*/ 549191 w 604110"/>
                <a:gd name="connsiteY21" fmla="*/ 420355 h 603052"/>
                <a:gd name="connsiteX22" fmla="*/ 549191 w 604110"/>
                <a:gd name="connsiteY22" fmla="*/ 54823 h 603052"/>
                <a:gd name="connsiteX23" fmla="*/ 27460 w 604110"/>
                <a:gd name="connsiteY23" fmla="*/ 0 h 603052"/>
                <a:gd name="connsiteX24" fmla="*/ 576650 w 604110"/>
                <a:gd name="connsiteY24" fmla="*/ 0 h 603052"/>
                <a:gd name="connsiteX25" fmla="*/ 604110 w 604110"/>
                <a:gd name="connsiteY25" fmla="*/ 27411 h 603052"/>
                <a:gd name="connsiteX26" fmla="*/ 604110 w 604110"/>
                <a:gd name="connsiteY26" fmla="*/ 447766 h 603052"/>
                <a:gd name="connsiteX27" fmla="*/ 576650 w 604110"/>
                <a:gd name="connsiteY27" fmla="*/ 475178 h 603052"/>
                <a:gd name="connsiteX28" fmla="*/ 328965 w 604110"/>
                <a:gd name="connsiteY28" fmla="*/ 475178 h 603052"/>
                <a:gd name="connsiteX29" fmla="*/ 153087 w 604110"/>
                <a:gd name="connsiteY29" fmla="*/ 598118 h 603052"/>
                <a:gd name="connsiteX30" fmla="*/ 137298 w 604110"/>
                <a:gd name="connsiteY30" fmla="*/ 603052 h 603052"/>
                <a:gd name="connsiteX31" fmla="*/ 124666 w 604110"/>
                <a:gd name="connsiteY31" fmla="*/ 599900 h 603052"/>
                <a:gd name="connsiteX32" fmla="*/ 109838 w 604110"/>
                <a:gd name="connsiteY32" fmla="*/ 575641 h 603052"/>
                <a:gd name="connsiteX33" fmla="*/ 109838 w 604110"/>
                <a:gd name="connsiteY33" fmla="*/ 475178 h 603052"/>
                <a:gd name="connsiteX34" fmla="*/ 27460 w 604110"/>
                <a:gd name="connsiteY34" fmla="*/ 475178 h 603052"/>
                <a:gd name="connsiteX35" fmla="*/ 0 w 604110"/>
                <a:gd name="connsiteY35" fmla="*/ 447766 h 603052"/>
                <a:gd name="connsiteX36" fmla="*/ 0 w 604110"/>
                <a:gd name="connsiteY36" fmla="*/ 27411 h 603052"/>
                <a:gd name="connsiteX37" fmla="*/ 27460 w 604110"/>
                <a:gd name="connsiteY37" fmla="*/ 0 h 6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4110" h="603052">
                  <a:moveTo>
                    <a:pt x="164777" y="264973"/>
                  </a:moveTo>
                  <a:lnTo>
                    <a:pt x="457609" y="264973"/>
                  </a:lnTo>
                  <a:cubicBezTo>
                    <a:pt x="472848" y="264973"/>
                    <a:pt x="485066" y="277310"/>
                    <a:pt x="485066" y="292388"/>
                  </a:cubicBezTo>
                  <a:cubicBezTo>
                    <a:pt x="485066" y="307603"/>
                    <a:pt x="472848" y="319802"/>
                    <a:pt x="457609" y="319802"/>
                  </a:cubicBezTo>
                  <a:lnTo>
                    <a:pt x="164777" y="319802"/>
                  </a:lnTo>
                  <a:cubicBezTo>
                    <a:pt x="149676" y="319802"/>
                    <a:pt x="137320" y="307603"/>
                    <a:pt x="137320" y="292388"/>
                  </a:cubicBezTo>
                  <a:cubicBezTo>
                    <a:pt x="137320" y="277310"/>
                    <a:pt x="149676" y="264973"/>
                    <a:pt x="164777" y="264973"/>
                  </a:cubicBezTo>
                  <a:close/>
                  <a:moveTo>
                    <a:pt x="164777" y="137038"/>
                  </a:moveTo>
                  <a:lnTo>
                    <a:pt x="457609" y="137038"/>
                  </a:lnTo>
                  <a:cubicBezTo>
                    <a:pt x="472848" y="137038"/>
                    <a:pt x="485066" y="149375"/>
                    <a:pt x="485066" y="164453"/>
                  </a:cubicBezTo>
                  <a:cubicBezTo>
                    <a:pt x="485066" y="179531"/>
                    <a:pt x="472848" y="191867"/>
                    <a:pt x="457609" y="191867"/>
                  </a:cubicBezTo>
                  <a:lnTo>
                    <a:pt x="164777" y="191867"/>
                  </a:lnTo>
                  <a:cubicBezTo>
                    <a:pt x="149676" y="191867"/>
                    <a:pt x="137320" y="179531"/>
                    <a:pt x="137320" y="164453"/>
                  </a:cubicBezTo>
                  <a:cubicBezTo>
                    <a:pt x="137320" y="149375"/>
                    <a:pt x="149676" y="137038"/>
                    <a:pt x="164777" y="137038"/>
                  </a:cubicBezTo>
                  <a:close/>
                  <a:moveTo>
                    <a:pt x="54919" y="54823"/>
                  </a:moveTo>
                  <a:lnTo>
                    <a:pt x="54919" y="420355"/>
                  </a:lnTo>
                  <a:lnTo>
                    <a:pt x="137298" y="420355"/>
                  </a:lnTo>
                  <a:cubicBezTo>
                    <a:pt x="152401" y="420355"/>
                    <a:pt x="164757" y="432553"/>
                    <a:pt x="164757" y="447766"/>
                  </a:cubicBezTo>
                  <a:lnTo>
                    <a:pt x="164757" y="523011"/>
                  </a:lnTo>
                  <a:lnTo>
                    <a:pt x="304664" y="425289"/>
                  </a:lnTo>
                  <a:cubicBezTo>
                    <a:pt x="309194" y="422000"/>
                    <a:pt x="314686" y="420355"/>
                    <a:pt x="320316" y="420355"/>
                  </a:cubicBezTo>
                  <a:lnTo>
                    <a:pt x="549191" y="420355"/>
                  </a:lnTo>
                  <a:lnTo>
                    <a:pt x="549191" y="54823"/>
                  </a:lnTo>
                  <a:close/>
                  <a:moveTo>
                    <a:pt x="27460" y="0"/>
                  </a:moveTo>
                  <a:lnTo>
                    <a:pt x="576650" y="0"/>
                  </a:lnTo>
                  <a:cubicBezTo>
                    <a:pt x="591753" y="0"/>
                    <a:pt x="604110" y="12335"/>
                    <a:pt x="604110" y="27411"/>
                  </a:cubicBezTo>
                  <a:lnTo>
                    <a:pt x="604110" y="447766"/>
                  </a:lnTo>
                  <a:cubicBezTo>
                    <a:pt x="604110" y="462843"/>
                    <a:pt x="591753" y="475178"/>
                    <a:pt x="576650" y="475178"/>
                  </a:cubicBezTo>
                  <a:lnTo>
                    <a:pt x="328965" y="475178"/>
                  </a:lnTo>
                  <a:lnTo>
                    <a:pt x="153087" y="598118"/>
                  </a:lnTo>
                  <a:cubicBezTo>
                    <a:pt x="148282" y="601408"/>
                    <a:pt x="142790" y="603052"/>
                    <a:pt x="137298" y="603052"/>
                  </a:cubicBezTo>
                  <a:cubicBezTo>
                    <a:pt x="132904" y="603052"/>
                    <a:pt x="128648" y="602093"/>
                    <a:pt x="124666" y="599900"/>
                  </a:cubicBezTo>
                  <a:cubicBezTo>
                    <a:pt x="115467" y="595240"/>
                    <a:pt x="109838" y="585920"/>
                    <a:pt x="109838" y="575641"/>
                  </a:cubicBezTo>
                  <a:lnTo>
                    <a:pt x="109838" y="475178"/>
                  </a:lnTo>
                  <a:lnTo>
                    <a:pt x="27460" y="475178"/>
                  </a:lnTo>
                  <a:cubicBezTo>
                    <a:pt x="12357" y="475178"/>
                    <a:pt x="0" y="462843"/>
                    <a:pt x="0" y="447766"/>
                  </a:cubicBezTo>
                  <a:lnTo>
                    <a:pt x="0" y="27411"/>
                  </a:lnTo>
                  <a:cubicBezTo>
                    <a:pt x="0" y="12335"/>
                    <a:pt x="12357" y="0"/>
                    <a:pt x="27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Group 52">
            <a:extLst>
              <a:ext uri="{FF2B5EF4-FFF2-40B4-BE49-F238E27FC236}">
                <a16:creationId xmlns:a16="http://schemas.microsoft.com/office/drawing/2014/main" id="{835F3166-B12B-42BA-86A4-7F34762A9576}"/>
              </a:ext>
            </a:extLst>
          </p:cNvPr>
          <p:cNvGrpSpPr/>
          <p:nvPr/>
        </p:nvGrpSpPr>
        <p:grpSpPr>
          <a:xfrm>
            <a:off x="10156344" y="4635133"/>
            <a:ext cx="540232" cy="540232"/>
            <a:chOff x="6156325" y="250825"/>
            <a:chExt cx="946150" cy="94615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DE5EAD62-3467-4BC0-8F26-7DBDCB9C3906}"/>
                </a:ext>
              </a:extLst>
            </p:cNvPr>
            <p:cNvSpPr/>
            <p:nvPr/>
          </p:nvSpPr>
          <p:spPr>
            <a:xfrm>
              <a:off x="6156325" y="250825"/>
              <a:ext cx="946150" cy="946150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7" name="Oval 54">
              <a:extLst>
                <a:ext uri="{FF2B5EF4-FFF2-40B4-BE49-F238E27FC236}">
                  <a16:creationId xmlns:a16="http://schemas.microsoft.com/office/drawing/2014/main" id="{A4BA2945-5E96-4FB3-B4B0-1B2BDAD15E87}"/>
                </a:ext>
              </a:extLst>
            </p:cNvPr>
            <p:cNvSpPr/>
            <p:nvPr/>
          </p:nvSpPr>
          <p:spPr>
            <a:xfrm>
              <a:off x="6438900" y="534036"/>
              <a:ext cx="381000" cy="379726"/>
            </a:xfrm>
            <a:custGeom>
              <a:avLst/>
              <a:gdLst>
                <a:gd name="connsiteX0" fmla="*/ 81603 w 608615"/>
                <a:gd name="connsiteY0" fmla="*/ 176901 h 606580"/>
                <a:gd name="connsiteX1" fmla="*/ 42180 w 608615"/>
                <a:gd name="connsiteY1" fmla="*/ 215826 h 606580"/>
                <a:gd name="connsiteX2" fmla="*/ 25449 w 608615"/>
                <a:gd name="connsiteY2" fmla="*/ 362636 h 606580"/>
                <a:gd name="connsiteX3" fmla="*/ 29543 w 608615"/>
                <a:gd name="connsiteY3" fmla="*/ 376411 h 606580"/>
                <a:gd name="connsiteX4" fmla="*/ 38798 w 608615"/>
                <a:gd name="connsiteY4" fmla="*/ 380765 h 606580"/>
                <a:gd name="connsiteX5" fmla="*/ 48409 w 608615"/>
                <a:gd name="connsiteY5" fmla="*/ 380765 h 606580"/>
                <a:gd name="connsiteX6" fmla="*/ 61046 w 608615"/>
                <a:gd name="connsiteY6" fmla="*/ 392496 h 606580"/>
                <a:gd name="connsiteX7" fmla="*/ 75018 w 608615"/>
                <a:gd name="connsiteY7" fmla="*/ 581341 h 606580"/>
                <a:gd name="connsiteX8" fmla="*/ 152796 w 608615"/>
                <a:gd name="connsiteY8" fmla="*/ 581341 h 606580"/>
                <a:gd name="connsiteX9" fmla="*/ 166768 w 608615"/>
                <a:gd name="connsiteY9" fmla="*/ 392496 h 606580"/>
                <a:gd name="connsiteX10" fmla="*/ 179405 w 608615"/>
                <a:gd name="connsiteY10" fmla="*/ 380765 h 606580"/>
                <a:gd name="connsiteX11" fmla="*/ 189016 w 608615"/>
                <a:gd name="connsiteY11" fmla="*/ 380765 h 606580"/>
                <a:gd name="connsiteX12" fmla="*/ 198271 w 608615"/>
                <a:gd name="connsiteY12" fmla="*/ 376411 h 606580"/>
                <a:gd name="connsiteX13" fmla="*/ 202365 w 608615"/>
                <a:gd name="connsiteY13" fmla="*/ 362636 h 606580"/>
                <a:gd name="connsiteX14" fmla="*/ 185634 w 608615"/>
                <a:gd name="connsiteY14" fmla="*/ 215826 h 606580"/>
                <a:gd name="connsiteX15" fmla="*/ 146211 w 608615"/>
                <a:gd name="connsiteY15" fmla="*/ 176901 h 606580"/>
                <a:gd name="connsiteX16" fmla="*/ 329132 w 608615"/>
                <a:gd name="connsiteY16" fmla="*/ 176837 h 606580"/>
                <a:gd name="connsiteX17" fmla="*/ 455700 w 608615"/>
                <a:gd name="connsiteY17" fmla="*/ 303299 h 606580"/>
                <a:gd name="connsiteX18" fmla="*/ 329132 w 608615"/>
                <a:gd name="connsiteY18" fmla="*/ 429673 h 606580"/>
                <a:gd name="connsiteX19" fmla="*/ 252585 w 608615"/>
                <a:gd name="connsiteY19" fmla="*/ 403456 h 606580"/>
                <a:gd name="connsiteX20" fmla="*/ 250182 w 608615"/>
                <a:gd name="connsiteY20" fmla="*/ 385682 h 606580"/>
                <a:gd name="connsiteX21" fmla="*/ 267984 w 608615"/>
                <a:gd name="connsiteY21" fmla="*/ 383372 h 606580"/>
                <a:gd name="connsiteX22" fmla="*/ 329132 w 608615"/>
                <a:gd name="connsiteY22" fmla="*/ 404434 h 606580"/>
                <a:gd name="connsiteX23" fmla="*/ 430422 w 608615"/>
                <a:gd name="connsiteY23" fmla="*/ 303299 h 606580"/>
                <a:gd name="connsiteX24" fmla="*/ 329132 w 608615"/>
                <a:gd name="connsiteY24" fmla="*/ 202165 h 606580"/>
                <a:gd name="connsiteX25" fmla="*/ 258816 w 608615"/>
                <a:gd name="connsiteY25" fmla="*/ 230781 h 606580"/>
                <a:gd name="connsiteX26" fmla="*/ 240925 w 608615"/>
                <a:gd name="connsiteY26" fmla="*/ 230426 h 606580"/>
                <a:gd name="connsiteX27" fmla="*/ 241192 w 608615"/>
                <a:gd name="connsiteY27" fmla="*/ 212563 h 606580"/>
                <a:gd name="connsiteX28" fmla="*/ 329132 w 608615"/>
                <a:gd name="connsiteY28" fmla="*/ 176837 h 606580"/>
                <a:gd name="connsiteX29" fmla="*/ 81603 w 608615"/>
                <a:gd name="connsiteY29" fmla="*/ 151574 h 606580"/>
                <a:gd name="connsiteX30" fmla="*/ 146211 w 608615"/>
                <a:gd name="connsiteY30" fmla="*/ 151574 h 606580"/>
                <a:gd name="connsiteX31" fmla="*/ 210819 w 608615"/>
                <a:gd name="connsiteY31" fmla="*/ 212982 h 606580"/>
                <a:gd name="connsiteX32" fmla="*/ 227549 w 608615"/>
                <a:gd name="connsiteY32" fmla="*/ 359793 h 606580"/>
                <a:gd name="connsiteX33" fmla="*/ 217137 w 608615"/>
                <a:gd name="connsiteY33" fmla="*/ 393296 h 606580"/>
                <a:gd name="connsiteX34" fmla="*/ 191152 w 608615"/>
                <a:gd name="connsiteY34" fmla="*/ 406004 h 606580"/>
                <a:gd name="connsiteX35" fmla="*/ 177180 w 608615"/>
                <a:gd name="connsiteY35" fmla="*/ 594938 h 606580"/>
                <a:gd name="connsiteX36" fmla="*/ 164543 w 608615"/>
                <a:gd name="connsiteY36" fmla="*/ 606580 h 606580"/>
                <a:gd name="connsiteX37" fmla="*/ 63271 w 608615"/>
                <a:gd name="connsiteY37" fmla="*/ 606580 h 606580"/>
                <a:gd name="connsiteX38" fmla="*/ 50634 w 608615"/>
                <a:gd name="connsiteY38" fmla="*/ 594938 h 606580"/>
                <a:gd name="connsiteX39" fmla="*/ 36662 w 608615"/>
                <a:gd name="connsiteY39" fmla="*/ 406004 h 606580"/>
                <a:gd name="connsiteX40" fmla="*/ 10677 w 608615"/>
                <a:gd name="connsiteY40" fmla="*/ 393296 h 606580"/>
                <a:gd name="connsiteX41" fmla="*/ 265 w 608615"/>
                <a:gd name="connsiteY41" fmla="*/ 359793 h 606580"/>
                <a:gd name="connsiteX42" fmla="*/ 17084 w 608615"/>
                <a:gd name="connsiteY42" fmla="*/ 212982 h 606580"/>
                <a:gd name="connsiteX43" fmla="*/ 81603 w 608615"/>
                <a:gd name="connsiteY43" fmla="*/ 151574 h 606580"/>
                <a:gd name="connsiteX44" fmla="*/ 113916 w 608615"/>
                <a:gd name="connsiteY44" fmla="*/ 25241 h 606580"/>
                <a:gd name="connsiteX45" fmla="*/ 75923 w 608615"/>
                <a:gd name="connsiteY45" fmla="*/ 63191 h 606580"/>
                <a:gd name="connsiteX46" fmla="*/ 113916 w 608615"/>
                <a:gd name="connsiteY46" fmla="*/ 101053 h 606580"/>
                <a:gd name="connsiteX47" fmla="*/ 151909 w 608615"/>
                <a:gd name="connsiteY47" fmla="*/ 63191 h 606580"/>
                <a:gd name="connsiteX48" fmla="*/ 113916 w 608615"/>
                <a:gd name="connsiteY48" fmla="*/ 25241 h 606580"/>
                <a:gd name="connsiteX49" fmla="*/ 409385 w 608615"/>
                <a:gd name="connsiteY49" fmla="*/ 24335 h 606580"/>
                <a:gd name="connsiteX50" fmla="*/ 430612 w 608615"/>
                <a:gd name="connsiteY50" fmla="*/ 28235 h 606580"/>
                <a:gd name="connsiteX51" fmla="*/ 493358 w 608615"/>
                <a:gd name="connsiteY51" fmla="*/ 65385 h 606580"/>
                <a:gd name="connsiteX52" fmla="*/ 512404 w 608615"/>
                <a:gd name="connsiteY52" fmla="*/ 103335 h 606580"/>
                <a:gd name="connsiteX53" fmla="*/ 495227 w 608615"/>
                <a:gd name="connsiteY53" fmla="*/ 141463 h 606580"/>
                <a:gd name="connsiteX54" fmla="*/ 492023 w 608615"/>
                <a:gd name="connsiteY54" fmla="*/ 173902 h 606580"/>
                <a:gd name="connsiteX55" fmla="*/ 513650 w 608615"/>
                <a:gd name="connsiteY55" fmla="*/ 212297 h 606580"/>
                <a:gd name="connsiteX56" fmla="*/ 541864 w 608615"/>
                <a:gd name="connsiteY56" fmla="*/ 225539 h 606580"/>
                <a:gd name="connsiteX57" fmla="*/ 582894 w 608615"/>
                <a:gd name="connsiteY57" fmla="*/ 228917 h 606580"/>
                <a:gd name="connsiteX58" fmla="*/ 606212 w 608615"/>
                <a:gd name="connsiteY58" fmla="*/ 265089 h 606580"/>
                <a:gd name="connsiteX59" fmla="*/ 608615 w 608615"/>
                <a:gd name="connsiteY59" fmla="*/ 302417 h 606580"/>
                <a:gd name="connsiteX60" fmla="*/ 606212 w 608615"/>
                <a:gd name="connsiteY60" fmla="*/ 339656 h 606580"/>
                <a:gd name="connsiteX61" fmla="*/ 582894 w 608615"/>
                <a:gd name="connsiteY61" fmla="*/ 375828 h 606580"/>
                <a:gd name="connsiteX62" fmla="*/ 542131 w 608615"/>
                <a:gd name="connsiteY62" fmla="*/ 379383 h 606580"/>
                <a:gd name="connsiteX63" fmla="*/ 513650 w 608615"/>
                <a:gd name="connsiteY63" fmla="*/ 392448 h 606580"/>
                <a:gd name="connsiteX64" fmla="*/ 492023 w 608615"/>
                <a:gd name="connsiteY64" fmla="*/ 430843 h 606580"/>
                <a:gd name="connsiteX65" fmla="*/ 495227 w 608615"/>
                <a:gd name="connsiteY65" fmla="*/ 463282 h 606580"/>
                <a:gd name="connsiteX66" fmla="*/ 512404 w 608615"/>
                <a:gd name="connsiteY66" fmla="*/ 501410 h 606580"/>
                <a:gd name="connsiteX67" fmla="*/ 493358 w 608615"/>
                <a:gd name="connsiteY67" fmla="*/ 539449 h 606580"/>
                <a:gd name="connsiteX68" fmla="*/ 430612 w 608615"/>
                <a:gd name="connsiteY68" fmla="*/ 576510 h 606580"/>
                <a:gd name="connsiteX69" fmla="*/ 388692 w 608615"/>
                <a:gd name="connsiteY69" fmla="*/ 574644 h 606580"/>
                <a:gd name="connsiteX70" fmla="*/ 364483 w 608615"/>
                <a:gd name="connsiteY70" fmla="*/ 540071 h 606580"/>
                <a:gd name="connsiteX71" fmla="*/ 339029 w 608615"/>
                <a:gd name="connsiteY71" fmla="*/ 521229 h 606580"/>
                <a:gd name="connsiteX72" fmla="*/ 295952 w 608615"/>
                <a:gd name="connsiteY72" fmla="*/ 521229 h 606580"/>
                <a:gd name="connsiteX73" fmla="*/ 270497 w 608615"/>
                <a:gd name="connsiteY73" fmla="*/ 540071 h 606580"/>
                <a:gd name="connsiteX74" fmla="*/ 250917 w 608615"/>
                <a:gd name="connsiteY74" fmla="*/ 571711 h 606580"/>
                <a:gd name="connsiteX75" fmla="*/ 223504 w 608615"/>
                <a:gd name="connsiteY75" fmla="*/ 580421 h 606580"/>
                <a:gd name="connsiteX76" fmla="*/ 215138 w 608615"/>
                <a:gd name="connsiteY76" fmla="*/ 579710 h 606580"/>
                <a:gd name="connsiteX77" fmla="*/ 204903 w 608615"/>
                <a:gd name="connsiteY77" fmla="*/ 565045 h 606580"/>
                <a:gd name="connsiteX78" fmla="*/ 219499 w 608615"/>
                <a:gd name="connsiteY78" fmla="*/ 554825 h 606580"/>
                <a:gd name="connsiteX79" fmla="*/ 236232 w 608615"/>
                <a:gd name="connsiteY79" fmla="*/ 551003 h 606580"/>
                <a:gd name="connsiteX80" fmla="*/ 245488 w 608615"/>
                <a:gd name="connsiteY80" fmla="*/ 535983 h 606580"/>
                <a:gd name="connsiteX81" fmla="*/ 298533 w 608615"/>
                <a:gd name="connsiteY81" fmla="*/ 496077 h 606580"/>
                <a:gd name="connsiteX82" fmla="*/ 336359 w 608615"/>
                <a:gd name="connsiteY82" fmla="*/ 496077 h 606580"/>
                <a:gd name="connsiteX83" fmla="*/ 389404 w 608615"/>
                <a:gd name="connsiteY83" fmla="*/ 535983 h 606580"/>
                <a:gd name="connsiteX84" fmla="*/ 400885 w 608615"/>
                <a:gd name="connsiteY84" fmla="*/ 552425 h 606580"/>
                <a:gd name="connsiteX85" fmla="*/ 420465 w 608615"/>
                <a:gd name="connsiteY85" fmla="*/ 553225 h 606580"/>
                <a:gd name="connsiteX86" fmla="*/ 477782 w 608615"/>
                <a:gd name="connsiteY86" fmla="*/ 519363 h 606580"/>
                <a:gd name="connsiteX87" fmla="*/ 487039 w 608615"/>
                <a:gd name="connsiteY87" fmla="*/ 500877 h 606580"/>
                <a:gd name="connsiteX88" fmla="*/ 478850 w 608615"/>
                <a:gd name="connsiteY88" fmla="*/ 482568 h 606580"/>
                <a:gd name="connsiteX89" fmla="*/ 471285 w 608615"/>
                <a:gd name="connsiteY89" fmla="*/ 416356 h 606580"/>
                <a:gd name="connsiteX90" fmla="*/ 490421 w 608615"/>
                <a:gd name="connsiteY90" fmla="*/ 382227 h 606580"/>
                <a:gd name="connsiteX91" fmla="*/ 550942 w 608615"/>
                <a:gd name="connsiteY91" fmla="*/ 355654 h 606580"/>
                <a:gd name="connsiteX92" fmla="*/ 569899 w 608615"/>
                <a:gd name="connsiteY92" fmla="*/ 354143 h 606580"/>
                <a:gd name="connsiteX93" fmla="*/ 581113 w 608615"/>
                <a:gd name="connsiteY93" fmla="*/ 336545 h 606580"/>
                <a:gd name="connsiteX94" fmla="*/ 583250 w 608615"/>
                <a:gd name="connsiteY94" fmla="*/ 302328 h 606580"/>
                <a:gd name="connsiteX95" fmla="*/ 581113 w 608615"/>
                <a:gd name="connsiteY95" fmla="*/ 268200 h 606580"/>
                <a:gd name="connsiteX96" fmla="*/ 569899 w 608615"/>
                <a:gd name="connsiteY96" fmla="*/ 250602 h 606580"/>
                <a:gd name="connsiteX97" fmla="*/ 551209 w 608615"/>
                <a:gd name="connsiteY97" fmla="*/ 249003 h 606580"/>
                <a:gd name="connsiteX98" fmla="*/ 490421 w 608615"/>
                <a:gd name="connsiteY98" fmla="*/ 222429 h 606580"/>
                <a:gd name="connsiteX99" fmla="*/ 471374 w 608615"/>
                <a:gd name="connsiteY99" fmla="*/ 188389 h 606580"/>
                <a:gd name="connsiteX100" fmla="*/ 478939 w 608615"/>
                <a:gd name="connsiteY100" fmla="*/ 122177 h 606580"/>
                <a:gd name="connsiteX101" fmla="*/ 487039 w 608615"/>
                <a:gd name="connsiteY101" fmla="*/ 103868 h 606580"/>
                <a:gd name="connsiteX102" fmla="*/ 477782 w 608615"/>
                <a:gd name="connsiteY102" fmla="*/ 85293 h 606580"/>
                <a:gd name="connsiteX103" fmla="*/ 420554 w 608615"/>
                <a:gd name="connsiteY103" fmla="*/ 51431 h 606580"/>
                <a:gd name="connsiteX104" fmla="*/ 400885 w 608615"/>
                <a:gd name="connsiteY104" fmla="*/ 52320 h 606580"/>
                <a:gd name="connsiteX105" fmla="*/ 389404 w 608615"/>
                <a:gd name="connsiteY105" fmla="*/ 68762 h 606580"/>
                <a:gd name="connsiteX106" fmla="*/ 336359 w 608615"/>
                <a:gd name="connsiteY106" fmla="*/ 108667 h 606580"/>
                <a:gd name="connsiteX107" fmla="*/ 298622 w 608615"/>
                <a:gd name="connsiteY107" fmla="*/ 108667 h 606580"/>
                <a:gd name="connsiteX108" fmla="*/ 245488 w 608615"/>
                <a:gd name="connsiteY108" fmla="*/ 68762 h 606580"/>
                <a:gd name="connsiteX109" fmla="*/ 234986 w 608615"/>
                <a:gd name="connsiteY109" fmla="*/ 52942 h 606580"/>
                <a:gd name="connsiteX110" fmla="*/ 216117 w 608615"/>
                <a:gd name="connsiteY110" fmla="*/ 50987 h 606580"/>
                <a:gd name="connsiteX111" fmla="*/ 200008 w 608615"/>
                <a:gd name="connsiteY111" fmla="*/ 43166 h 606580"/>
                <a:gd name="connsiteX112" fmla="*/ 207929 w 608615"/>
                <a:gd name="connsiteY112" fmla="*/ 27079 h 606580"/>
                <a:gd name="connsiteX113" fmla="*/ 247980 w 608615"/>
                <a:gd name="connsiteY113" fmla="*/ 31257 h 606580"/>
                <a:gd name="connsiteX114" fmla="*/ 270497 w 608615"/>
                <a:gd name="connsiteY114" fmla="*/ 64674 h 606580"/>
                <a:gd name="connsiteX115" fmla="*/ 295863 w 608615"/>
                <a:gd name="connsiteY115" fmla="*/ 83516 h 606580"/>
                <a:gd name="connsiteX116" fmla="*/ 339029 w 608615"/>
                <a:gd name="connsiteY116" fmla="*/ 83516 h 606580"/>
                <a:gd name="connsiteX117" fmla="*/ 364483 w 608615"/>
                <a:gd name="connsiteY117" fmla="*/ 64674 h 606580"/>
                <a:gd name="connsiteX118" fmla="*/ 388692 w 608615"/>
                <a:gd name="connsiteY118" fmla="*/ 30101 h 606580"/>
                <a:gd name="connsiteX119" fmla="*/ 409385 w 608615"/>
                <a:gd name="connsiteY119" fmla="*/ 24335 h 606580"/>
                <a:gd name="connsiteX120" fmla="*/ 113916 w 608615"/>
                <a:gd name="connsiteY120" fmla="*/ 0 h 606580"/>
                <a:gd name="connsiteX121" fmla="*/ 177178 w 608615"/>
                <a:gd name="connsiteY121" fmla="*/ 63191 h 606580"/>
                <a:gd name="connsiteX122" fmla="*/ 113916 w 608615"/>
                <a:gd name="connsiteY122" fmla="*/ 126383 h 606580"/>
                <a:gd name="connsiteX123" fmla="*/ 50654 w 608615"/>
                <a:gd name="connsiteY123" fmla="*/ 63191 h 606580"/>
                <a:gd name="connsiteX124" fmla="*/ 113916 w 608615"/>
                <a:gd name="connsiteY12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08615" h="606580">
                  <a:moveTo>
                    <a:pt x="81603" y="176901"/>
                  </a:moveTo>
                  <a:cubicBezTo>
                    <a:pt x="61669" y="176901"/>
                    <a:pt x="44761" y="193609"/>
                    <a:pt x="42180" y="215826"/>
                  </a:cubicBezTo>
                  <a:lnTo>
                    <a:pt x="25449" y="362636"/>
                  </a:lnTo>
                  <a:cubicBezTo>
                    <a:pt x="24827" y="367791"/>
                    <a:pt x="26339" y="372767"/>
                    <a:pt x="29543" y="376411"/>
                  </a:cubicBezTo>
                  <a:cubicBezTo>
                    <a:pt x="30967" y="378011"/>
                    <a:pt x="34171" y="380765"/>
                    <a:pt x="38798" y="380765"/>
                  </a:cubicBezTo>
                  <a:lnTo>
                    <a:pt x="48409" y="380765"/>
                  </a:lnTo>
                  <a:cubicBezTo>
                    <a:pt x="55084" y="380765"/>
                    <a:pt x="60512" y="385920"/>
                    <a:pt x="61046" y="392496"/>
                  </a:cubicBezTo>
                  <a:lnTo>
                    <a:pt x="75018" y="581341"/>
                  </a:lnTo>
                  <a:lnTo>
                    <a:pt x="152796" y="581341"/>
                  </a:lnTo>
                  <a:lnTo>
                    <a:pt x="166768" y="392496"/>
                  </a:lnTo>
                  <a:cubicBezTo>
                    <a:pt x="167213" y="385920"/>
                    <a:pt x="172730" y="380765"/>
                    <a:pt x="179405" y="380765"/>
                  </a:cubicBezTo>
                  <a:lnTo>
                    <a:pt x="189016" y="380765"/>
                  </a:lnTo>
                  <a:cubicBezTo>
                    <a:pt x="193643" y="380765"/>
                    <a:pt x="196847" y="378011"/>
                    <a:pt x="198271" y="376411"/>
                  </a:cubicBezTo>
                  <a:cubicBezTo>
                    <a:pt x="201475" y="372767"/>
                    <a:pt x="202987" y="367791"/>
                    <a:pt x="202365" y="362636"/>
                  </a:cubicBezTo>
                  <a:lnTo>
                    <a:pt x="185634" y="215826"/>
                  </a:lnTo>
                  <a:cubicBezTo>
                    <a:pt x="183053" y="193609"/>
                    <a:pt x="166145" y="176901"/>
                    <a:pt x="146211" y="176901"/>
                  </a:cubicBezTo>
                  <a:close/>
                  <a:moveTo>
                    <a:pt x="329132" y="176837"/>
                  </a:moveTo>
                  <a:cubicBezTo>
                    <a:pt x="398913" y="176837"/>
                    <a:pt x="455700" y="233536"/>
                    <a:pt x="455700" y="303299"/>
                  </a:cubicBezTo>
                  <a:cubicBezTo>
                    <a:pt x="455700" y="372974"/>
                    <a:pt x="398913" y="429673"/>
                    <a:pt x="329132" y="429673"/>
                  </a:cubicBezTo>
                  <a:cubicBezTo>
                    <a:pt x="301539" y="429673"/>
                    <a:pt x="275104" y="420608"/>
                    <a:pt x="252585" y="403456"/>
                  </a:cubicBezTo>
                  <a:cubicBezTo>
                    <a:pt x="247067" y="399190"/>
                    <a:pt x="245999" y="391281"/>
                    <a:pt x="250182" y="385682"/>
                  </a:cubicBezTo>
                  <a:cubicBezTo>
                    <a:pt x="254455" y="380172"/>
                    <a:pt x="262465" y="379106"/>
                    <a:pt x="267984" y="383372"/>
                  </a:cubicBezTo>
                  <a:cubicBezTo>
                    <a:pt x="286052" y="397146"/>
                    <a:pt x="307147" y="404434"/>
                    <a:pt x="329132" y="404434"/>
                  </a:cubicBezTo>
                  <a:cubicBezTo>
                    <a:pt x="384939" y="404434"/>
                    <a:pt x="430422" y="359021"/>
                    <a:pt x="430422" y="303299"/>
                  </a:cubicBezTo>
                  <a:cubicBezTo>
                    <a:pt x="430422" y="247489"/>
                    <a:pt x="384939" y="202165"/>
                    <a:pt x="329132" y="202165"/>
                  </a:cubicBezTo>
                  <a:cubicBezTo>
                    <a:pt x="302874" y="202165"/>
                    <a:pt x="277863" y="212296"/>
                    <a:pt x="258816" y="230781"/>
                  </a:cubicBezTo>
                  <a:cubicBezTo>
                    <a:pt x="253831" y="235580"/>
                    <a:pt x="245821" y="235491"/>
                    <a:pt x="240925" y="230426"/>
                  </a:cubicBezTo>
                  <a:cubicBezTo>
                    <a:pt x="236030" y="225449"/>
                    <a:pt x="236208" y="217451"/>
                    <a:pt x="241192" y="212563"/>
                  </a:cubicBezTo>
                  <a:cubicBezTo>
                    <a:pt x="265046" y="189545"/>
                    <a:pt x="296288" y="176837"/>
                    <a:pt x="329132" y="176837"/>
                  </a:cubicBezTo>
                  <a:close/>
                  <a:moveTo>
                    <a:pt x="81603" y="151574"/>
                  </a:moveTo>
                  <a:lnTo>
                    <a:pt x="146211" y="151574"/>
                  </a:lnTo>
                  <a:cubicBezTo>
                    <a:pt x="179049" y="151574"/>
                    <a:pt x="206814" y="177968"/>
                    <a:pt x="210819" y="212982"/>
                  </a:cubicBezTo>
                  <a:lnTo>
                    <a:pt x="227549" y="359793"/>
                  </a:lnTo>
                  <a:cubicBezTo>
                    <a:pt x="228973" y="372056"/>
                    <a:pt x="225146" y="384320"/>
                    <a:pt x="217137" y="393296"/>
                  </a:cubicBezTo>
                  <a:cubicBezTo>
                    <a:pt x="210285" y="401027"/>
                    <a:pt x="201119" y="405471"/>
                    <a:pt x="191152" y="406004"/>
                  </a:cubicBezTo>
                  <a:lnTo>
                    <a:pt x="177180" y="594938"/>
                  </a:lnTo>
                  <a:cubicBezTo>
                    <a:pt x="176646" y="601515"/>
                    <a:pt x="171129" y="606580"/>
                    <a:pt x="164543" y="606580"/>
                  </a:cubicBezTo>
                  <a:lnTo>
                    <a:pt x="63271" y="606580"/>
                  </a:lnTo>
                  <a:cubicBezTo>
                    <a:pt x="56685" y="606580"/>
                    <a:pt x="51168" y="601515"/>
                    <a:pt x="50634" y="594938"/>
                  </a:cubicBezTo>
                  <a:lnTo>
                    <a:pt x="36662" y="406004"/>
                  </a:lnTo>
                  <a:cubicBezTo>
                    <a:pt x="26695" y="405471"/>
                    <a:pt x="17529" y="400939"/>
                    <a:pt x="10677" y="393296"/>
                  </a:cubicBezTo>
                  <a:cubicBezTo>
                    <a:pt x="2668" y="384320"/>
                    <a:pt x="-1070" y="372056"/>
                    <a:pt x="265" y="359793"/>
                  </a:cubicBezTo>
                  <a:lnTo>
                    <a:pt x="17084" y="212982"/>
                  </a:lnTo>
                  <a:cubicBezTo>
                    <a:pt x="21000" y="177968"/>
                    <a:pt x="48765" y="151574"/>
                    <a:pt x="81603" y="151574"/>
                  </a:cubicBezTo>
                  <a:close/>
                  <a:moveTo>
                    <a:pt x="113916" y="25241"/>
                  </a:moveTo>
                  <a:cubicBezTo>
                    <a:pt x="93007" y="25241"/>
                    <a:pt x="75923" y="42217"/>
                    <a:pt x="75923" y="63191"/>
                  </a:cubicBezTo>
                  <a:cubicBezTo>
                    <a:pt x="75923" y="84078"/>
                    <a:pt x="93007" y="101053"/>
                    <a:pt x="113916" y="101053"/>
                  </a:cubicBezTo>
                  <a:cubicBezTo>
                    <a:pt x="134825" y="101053"/>
                    <a:pt x="151909" y="84078"/>
                    <a:pt x="151909" y="63191"/>
                  </a:cubicBezTo>
                  <a:cubicBezTo>
                    <a:pt x="151909" y="42217"/>
                    <a:pt x="134825" y="25241"/>
                    <a:pt x="113916" y="25241"/>
                  </a:cubicBezTo>
                  <a:close/>
                  <a:moveTo>
                    <a:pt x="409385" y="24335"/>
                  </a:moveTo>
                  <a:cubicBezTo>
                    <a:pt x="416527" y="24013"/>
                    <a:pt x="423758" y="25302"/>
                    <a:pt x="430612" y="28235"/>
                  </a:cubicBezTo>
                  <a:cubicBezTo>
                    <a:pt x="452862" y="37833"/>
                    <a:pt x="473955" y="50365"/>
                    <a:pt x="493358" y="65385"/>
                  </a:cubicBezTo>
                  <a:cubicBezTo>
                    <a:pt x="505106" y="74539"/>
                    <a:pt x="512048" y="88404"/>
                    <a:pt x="512404" y="103335"/>
                  </a:cubicBezTo>
                  <a:cubicBezTo>
                    <a:pt x="512671" y="118177"/>
                    <a:pt x="506441" y="132042"/>
                    <a:pt x="495227" y="141463"/>
                  </a:cubicBezTo>
                  <a:cubicBezTo>
                    <a:pt x="485971" y="149284"/>
                    <a:pt x="484547" y="163237"/>
                    <a:pt x="492023" y="173902"/>
                  </a:cubicBezTo>
                  <a:cubicBezTo>
                    <a:pt x="500478" y="185901"/>
                    <a:pt x="507687" y="198788"/>
                    <a:pt x="513650" y="212297"/>
                  </a:cubicBezTo>
                  <a:cubicBezTo>
                    <a:pt x="518634" y="223851"/>
                    <a:pt x="531094" y="229716"/>
                    <a:pt x="541864" y="225539"/>
                  </a:cubicBezTo>
                  <a:cubicBezTo>
                    <a:pt x="555570" y="220207"/>
                    <a:pt x="570433" y="221540"/>
                    <a:pt x="582894" y="228917"/>
                  </a:cubicBezTo>
                  <a:cubicBezTo>
                    <a:pt x="595799" y="236649"/>
                    <a:pt x="604343" y="249891"/>
                    <a:pt x="606212" y="265089"/>
                  </a:cubicBezTo>
                  <a:cubicBezTo>
                    <a:pt x="607814" y="277354"/>
                    <a:pt x="608615" y="289885"/>
                    <a:pt x="608615" y="302417"/>
                  </a:cubicBezTo>
                  <a:cubicBezTo>
                    <a:pt x="608615" y="314860"/>
                    <a:pt x="607814" y="327391"/>
                    <a:pt x="606212" y="339656"/>
                  </a:cubicBezTo>
                  <a:cubicBezTo>
                    <a:pt x="604343" y="354943"/>
                    <a:pt x="595799" y="368096"/>
                    <a:pt x="582894" y="375828"/>
                  </a:cubicBezTo>
                  <a:cubicBezTo>
                    <a:pt x="570433" y="383205"/>
                    <a:pt x="555659" y="384538"/>
                    <a:pt x="542131" y="379383"/>
                  </a:cubicBezTo>
                  <a:cubicBezTo>
                    <a:pt x="531094" y="375117"/>
                    <a:pt x="518634" y="380894"/>
                    <a:pt x="513650" y="392448"/>
                  </a:cubicBezTo>
                  <a:cubicBezTo>
                    <a:pt x="507776" y="405957"/>
                    <a:pt x="500478" y="418844"/>
                    <a:pt x="492023" y="430843"/>
                  </a:cubicBezTo>
                  <a:cubicBezTo>
                    <a:pt x="484547" y="441508"/>
                    <a:pt x="485971" y="455461"/>
                    <a:pt x="495227" y="463282"/>
                  </a:cubicBezTo>
                  <a:cubicBezTo>
                    <a:pt x="506441" y="472703"/>
                    <a:pt x="512671" y="486657"/>
                    <a:pt x="512404" y="501410"/>
                  </a:cubicBezTo>
                  <a:cubicBezTo>
                    <a:pt x="512048" y="516430"/>
                    <a:pt x="505106" y="530295"/>
                    <a:pt x="493358" y="539449"/>
                  </a:cubicBezTo>
                  <a:cubicBezTo>
                    <a:pt x="473955" y="554469"/>
                    <a:pt x="452862" y="566912"/>
                    <a:pt x="430612" y="576510"/>
                  </a:cubicBezTo>
                  <a:cubicBezTo>
                    <a:pt x="416905" y="582376"/>
                    <a:pt x="401686" y="581754"/>
                    <a:pt x="388692" y="574644"/>
                  </a:cubicBezTo>
                  <a:cubicBezTo>
                    <a:pt x="375697" y="567534"/>
                    <a:pt x="366886" y="554913"/>
                    <a:pt x="364483" y="540071"/>
                  </a:cubicBezTo>
                  <a:cubicBezTo>
                    <a:pt x="362436" y="527984"/>
                    <a:pt x="351667" y="519807"/>
                    <a:pt x="339029" y="521229"/>
                  </a:cubicBezTo>
                  <a:cubicBezTo>
                    <a:pt x="324788" y="522740"/>
                    <a:pt x="310103" y="522740"/>
                    <a:pt x="295952" y="521229"/>
                  </a:cubicBezTo>
                  <a:cubicBezTo>
                    <a:pt x="283225" y="519807"/>
                    <a:pt x="272455" y="527984"/>
                    <a:pt x="270497" y="540071"/>
                  </a:cubicBezTo>
                  <a:cubicBezTo>
                    <a:pt x="268361" y="553047"/>
                    <a:pt x="261508" y="564245"/>
                    <a:pt x="250917" y="571711"/>
                  </a:cubicBezTo>
                  <a:cubicBezTo>
                    <a:pt x="242729" y="577399"/>
                    <a:pt x="233206" y="580421"/>
                    <a:pt x="223504" y="580421"/>
                  </a:cubicBezTo>
                  <a:cubicBezTo>
                    <a:pt x="220745" y="580421"/>
                    <a:pt x="217897" y="580154"/>
                    <a:pt x="215138" y="579710"/>
                  </a:cubicBezTo>
                  <a:cubicBezTo>
                    <a:pt x="208285" y="578465"/>
                    <a:pt x="203657" y="571889"/>
                    <a:pt x="204903" y="565045"/>
                  </a:cubicBezTo>
                  <a:cubicBezTo>
                    <a:pt x="206060" y="558113"/>
                    <a:pt x="212824" y="553491"/>
                    <a:pt x="219499" y="554825"/>
                  </a:cubicBezTo>
                  <a:cubicBezTo>
                    <a:pt x="225374" y="555802"/>
                    <a:pt x="231337" y="554469"/>
                    <a:pt x="236232" y="551003"/>
                  </a:cubicBezTo>
                  <a:cubicBezTo>
                    <a:pt x="241216" y="547537"/>
                    <a:pt x="244509" y="542204"/>
                    <a:pt x="245488" y="535983"/>
                  </a:cubicBezTo>
                  <a:cubicBezTo>
                    <a:pt x="249671" y="510387"/>
                    <a:pt x="272277" y="493233"/>
                    <a:pt x="298533" y="496077"/>
                  </a:cubicBezTo>
                  <a:cubicBezTo>
                    <a:pt x="310993" y="497411"/>
                    <a:pt x="323987" y="497411"/>
                    <a:pt x="336359" y="496077"/>
                  </a:cubicBezTo>
                  <a:cubicBezTo>
                    <a:pt x="361902" y="493145"/>
                    <a:pt x="385310" y="510831"/>
                    <a:pt x="389404" y="535983"/>
                  </a:cubicBezTo>
                  <a:cubicBezTo>
                    <a:pt x="390561" y="543093"/>
                    <a:pt x="394744" y="549048"/>
                    <a:pt x="400885" y="552425"/>
                  </a:cubicBezTo>
                  <a:cubicBezTo>
                    <a:pt x="406848" y="555713"/>
                    <a:pt x="414057" y="555980"/>
                    <a:pt x="420465" y="553225"/>
                  </a:cubicBezTo>
                  <a:cubicBezTo>
                    <a:pt x="440847" y="544515"/>
                    <a:pt x="460071" y="533139"/>
                    <a:pt x="477782" y="519363"/>
                  </a:cubicBezTo>
                  <a:cubicBezTo>
                    <a:pt x="483568" y="514919"/>
                    <a:pt x="486861" y="508165"/>
                    <a:pt x="487039" y="500877"/>
                  </a:cubicBezTo>
                  <a:cubicBezTo>
                    <a:pt x="487217" y="493767"/>
                    <a:pt x="484191" y="487101"/>
                    <a:pt x="478850" y="482568"/>
                  </a:cubicBezTo>
                  <a:cubicBezTo>
                    <a:pt x="459448" y="466215"/>
                    <a:pt x="456244" y="437775"/>
                    <a:pt x="471285" y="416356"/>
                  </a:cubicBezTo>
                  <a:cubicBezTo>
                    <a:pt x="478761" y="405691"/>
                    <a:pt x="485170" y="394226"/>
                    <a:pt x="490421" y="382227"/>
                  </a:cubicBezTo>
                  <a:cubicBezTo>
                    <a:pt x="500923" y="358320"/>
                    <a:pt x="527445" y="346588"/>
                    <a:pt x="550942" y="355654"/>
                  </a:cubicBezTo>
                  <a:cubicBezTo>
                    <a:pt x="557439" y="358142"/>
                    <a:pt x="564114" y="357520"/>
                    <a:pt x="569899" y="354143"/>
                  </a:cubicBezTo>
                  <a:cubicBezTo>
                    <a:pt x="576040" y="350410"/>
                    <a:pt x="580134" y="344011"/>
                    <a:pt x="581113" y="336545"/>
                  </a:cubicBezTo>
                  <a:cubicBezTo>
                    <a:pt x="582538" y="325258"/>
                    <a:pt x="583250" y="313793"/>
                    <a:pt x="583250" y="302328"/>
                  </a:cubicBezTo>
                  <a:cubicBezTo>
                    <a:pt x="583250" y="290952"/>
                    <a:pt x="582538" y="279487"/>
                    <a:pt x="581113" y="268200"/>
                  </a:cubicBezTo>
                  <a:cubicBezTo>
                    <a:pt x="580134" y="260734"/>
                    <a:pt x="576040" y="254335"/>
                    <a:pt x="569899" y="250602"/>
                  </a:cubicBezTo>
                  <a:cubicBezTo>
                    <a:pt x="564114" y="247136"/>
                    <a:pt x="557528" y="246603"/>
                    <a:pt x="551209" y="249003"/>
                  </a:cubicBezTo>
                  <a:cubicBezTo>
                    <a:pt x="527445" y="258068"/>
                    <a:pt x="500923" y="246425"/>
                    <a:pt x="490421" y="222429"/>
                  </a:cubicBezTo>
                  <a:cubicBezTo>
                    <a:pt x="485170" y="210430"/>
                    <a:pt x="478761" y="199054"/>
                    <a:pt x="471374" y="188389"/>
                  </a:cubicBezTo>
                  <a:cubicBezTo>
                    <a:pt x="456244" y="166970"/>
                    <a:pt x="459537" y="138530"/>
                    <a:pt x="478939" y="122177"/>
                  </a:cubicBezTo>
                  <a:cubicBezTo>
                    <a:pt x="484280" y="117644"/>
                    <a:pt x="487217" y="110978"/>
                    <a:pt x="487039" y="103868"/>
                  </a:cubicBezTo>
                  <a:cubicBezTo>
                    <a:pt x="486861" y="96491"/>
                    <a:pt x="483568" y="89737"/>
                    <a:pt x="477782" y="85293"/>
                  </a:cubicBezTo>
                  <a:cubicBezTo>
                    <a:pt x="460160" y="71606"/>
                    <a:pt x="440847" y="60230"/>
                    <a:pt x="420554" y="51431"/>
                  </a:cubicBezTo>
                  <a:cubicBezTo>
                    <a:pt x="414057" y="48676"/>
                    <a:pt x="406937" y="49032"/>
                    <a:pt x="400885" y="52320"/>
                  </a:cubicBezTo>
                  <a:cubicBezTo>
                    <a:pt x="394744" y="55697"/>
                    <a:pt x="390561" y="61652"/>
                    <a:pt x="389404" y="68762"/>
                  </a:cubicBezTo>
                  <a:cubicBezTo>
                    <a:pt x="385399" y="93914"/>
                    <a:pt x="362436" y="111600"/>
                    <a:pt x="336359" y="108667"/>
                  </a:cubicBezTo>
                  <a:cubicBezTo>
                    <a:pt x="323987" y="107334"/>
                    <a:pt x="310993" y="107334"/>
                    <a:pt x="298622" y="108667"/>
                  </a:cubicBezTo>
                  <a:cubicBezTo>
                    <a:pt x="272366" y="111512"/>
                    <a:pt x="249671" y="94270"/>
                    <a:pt x="245488" y="68762"/>
                  </a:cubicBezTo>
                  <a:cubicBezTo>
                    <a:pt x="244420" y="61919"/>
                    <a:pt x="240682" y="56320"/>
                    <a:pt x="234986" y="52942"/>
                  </a:cubicBezTo>
                  <a:cubicBezTo>
                    <a:pt x="229290" y="49565"/>
                    <a:pt x="222436" y="48854"/>
                    <a:pt x="216117" y="50987"/>
                  </a:cubicBezTo>
                  <a:cubicBezTo>
                    <a:pt x="209442" y="53209"/>
                    <a:pt x="202233" y="49743"/>
                    <a:pt x="200008" y="43166"/>
                  </a:cubicBezTo>
                  <a:cubicBezTo>
                    <a:pt x="197783" y="36589"/>
                    <a:pt x="201254" y="29390"/>
                    <a:pt x="207929" y="27079"/>
                  </a:cubicBezTo>
                  <a:cubicBezTo>
                    <a:pt x="221279" y="22547"/>
                    <a:pt x="235876" y="24058"/>
                    <a:pt x="247980" y="31257"/>
                  </a:cubicBezTo>
                  <a:cubicBezTo>
                    <a:pt x="259995" y="38456"/>
                    <a:pt x="268183" y="50632"/>
                    <a:pt x="270497" y="64674"/>
                  </a:cubicBezTo>
                  <a:cubicBezTo>
                    <a:pt x="272455" y="76761"/>
                    <a:pt x="283314" y="84849"/>
                    <a:pt x="295863" y="83516"/>
                  </a:cubicBezTo>
                  <a:cubicBezTo>
                    <a:pt x="310103" y="82005"/>
                    <a:pt x="324877" y="82005"/>
                    <a:pt x="339029" y="83516"/>
                  </a:cubicBezTo>
                  <a:cubicBezTo>
                    <a:pt x="351578" y="84938"/>
                    <a:pt x="362436" y="76761"/>
                    <a:pt x="364483" y="64674"/>
                  </a:cubicBezTo>
                  <a:cubicBezTo>
                    <a:pt x="366886" y="49832"/>
                    <a:pt x="375697" y="37300"/>
                    <a:pt x="388692" y="30101"/>
                  </a:cubicBezTo>
                  <a:cubicBezTo>
                    <a:pt x="395189" y="26591"/>
                    <a:pt x="402242" y="24658"/>
                    <a:pt x="409385" y="24335"/>
                  </a:cubicBezTo>
                  <a:close/>
                  <a:moveTo>
                    <a:pt x="113916" y="0"/>
                  </a:moveTo>
                  <a:cubicBezTo>
                    <a:pt x="148795" y="0"/>
                    <a:pt x="177178" y="28352"/>
                    <a:pt x="177178" y="63191"/>
                  </a:cubicBezTo>
                  <a:cubicBezTo>
                    <a:pt x="177178" y="98031"/>
                    <a:pt x="148795" y="126383"/>
                    <a:pt x="113916" y="126383"/>
                  </a:cubicBezTo>
                  <a:cubicBezTo>
                    <a:pt x="79037" y="126383"/>
                    <a:pt x="50654" y="98031"/>
                    <a:pt x="50654" y="63191"/>
                  </a:cubicBezTo>
                  <a:cubicBezTo>
                    <a:pt x="50654" y="28352"/>
                    <a:pt x="79037" y="0"/>
                    <a:pt x="1139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68" name="Picture 67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23A7E65-F6FD-4131-8F7D-2C2D4F9E70EC}"/>
              </a:ext>
            </a:extLst>
          </p:cNvPr>
          <p:cNvGrpSpPr/>
          <p:nvPr/>
        </p:nvGrpSpPr>
        <p:grpSpPr>
          <a:xfrm>
            <a:off x="2223553" y="2855524"/>
            <a:ext cx="7193350" cy="2384632"/>
            <a:chOff x="2223553" y="2855524"/>
            <a:chExt cx="7193350" cy="238463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0BE50F4-34A7-4F77-9295-EFFB35503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89" y="3980327"/>
              <a:ext cx="1175657" cy="102756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FC7CF2B-1951-447B-A8A8-02A89173FB6D}"/>
                </a:ext>
              </a:extLst>
            </p:cNvPr>
            <p:cNvCxnSpPr>
              <a:cxnSpLocks/>
            </p:cNvCxnSpPr>
            <p:nvPr/>
          </p:nvCxnSpPr>
          <p:spPr>
            <a:xfrm>
              <a:off x="3850419" y="3891549"/>
              <a:ext cx="1306392" cy="78941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E8FB001-D338-4A72-A6ED-5DEFF30E3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6373" y="3580491"/>
              <a:ext cx="1423521" cy="11660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8738440-9203-4130-947F-B7D262D81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8340" y="2976847"/>
              <a:ext cx="1464196" cy="14179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F776B86-873A-4543-891A-377FFBA156AE}"/>
                </a:ext>
              </a:extLst>
            </p:cNvPr>
            <p:cNvCxnSpPr>
              <a:cxnSpLocks/>
            </p:cNvCxnSpPr>
            <p:nvPr/>
          </p:nvCxnSpPr>
          <p:spPr>
            <a:xfrm>
              <a:off x="6600569" y="3575556"/>
              <a:ext cx="1411952" cy="8660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1243D3E-398D-4EA9-A159-563FF55EB837}"/>
                </a:ext>
              </a:extLst>
            </p:cNvPr>
            <p:cNvGrpSpPr/>
            <p:nvPr/>
          </p:nvGrpSpPr>
          <p:grpSpPr>
            <a:xfrm>
              <a:off x="2223553" y="2855524"/>
              <a:ext cx="7193350" cy="2384632"/>
              <a:chOff x="1937431" y="2272052"/>
              <a:chExt cx="7938064" cy="2631508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190274D9-C46F-413B-8C65-C506331C236F}"/>
                  </a:ext>
                </a:extLst>
              </p:cNvPr>
              <p:cNvSpPr/>
              <p:nvPr/>
            </p:nvSpPr>
            <p:spPr>
              <a:xfrm>
                <a:off x="1937431" y="4286477"/>
                <a:ext cx="617083" cy="617083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9ABCCE89-2B58-4122-A78E-B9DABDEE2075}"/>
                  </a:ext>
                </a:extLst>
              </p:cNvPr>
              <p:cNvSpPr/>
              <p:nvPr/>
            </p:nvSpPr>
            <p:spPr>
              <a:xfrm>
                <a:off x="3401627" y="3120458"/>
                <a:ext cx="617083" cy="617083"/>
              </a:xfrm>
              <a:prstGeom prst="ellipse">
                <a:avLst/>
              </a:prstGeom>
              <a:solidFill>
                <a:srgbClr val="A70C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2216490-4762-4677-AC94-20913726BBC7}"/>
                  </a:ext>
                </a:extLst>
              </p:cNvPr>
              <p:cNvSpPr/>
              <p:nvPr/>
            </p:nvSpPr>
            <p:spPr>
              <a:xfrm>
                <a:off x="4865823" y="3981563"/>
                <a:ext cx="617083" cy="617083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24ECA73-7A24-433B-A2D4-0A0EA86BCBAF}"/>
                  </a:ext>
                </a:extLst>
              </p:cNvPr>
              <p:cNvSpPr/>
              <p:nvPr/>
            </p:nvSpPr>
            <p:spPr>
              <a:xfrm>
                <a:off x="6330019" y="2811916"/>
                <a:ext cx="617083" cy="617083"/>
              </a:xfrm>
              <a:prstGeom prst="ellipse">
                <a:avLst/>
              </a:prstGeom>
              <a:solidFill>
                <a:srgbClr val="A70C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259AF2B-E0DF-427F-8E38-45A665BDBFDE}"/>
                  </a:ext>
                </a:extLst>
              </p:cNvPr>
              <p:cNvSpPr/>
              <p:nvPr/>
            </p:nvSpPr>
            <p:spPr>
              <a:xfrm>
                <a:off x="7794215" y="3673021"/>
                <a:ext cx="617083" cy="617083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492A997-160D-4A62-9C92-F45194194959}"/>
                  </a:ext>
                </a:extLst>
              </p:cNvPr>
              <p:cNvSpPr/>
              <p:nvPr/>
            </p:nvSpPr>
            <p:spPr>
              <a:xfrm>
                <a:off x="9258412" y="2272052"/>
                <a:ext cx="617083" cy="617083"/>
              </a:xfrm>
              <a:prstGeom prst="ellipse">
                <a:avLst/>
              </a:prstGeom>
              <a:solidFill>
                <a:srgbClr val="A70C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86BA20-0ACB-4027-BD7F-FFF1786B544D}"/>
              </a:ext>
            </a:extLst>
          </p:cNvPr>
          <p:cNvGrpSpPr/>
          <p:nvPr/>
        </p:nvGrpSpPr>
        <p:grpSpPr>
          <a:xfrm>
            <a:off x="2479892" y="5222535"/>
            <a:ext cx="2369432" cy="935831"/>
            <a:chOff x="8015828" y="5251904"/>
            <a:chExt cx="2369432" cy="93583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76F8F4E-F907-47F2-8FF3-9A0B061DD52D}"/>
                </a:ext>
              </a:extLst>
            </p:cNvPr>
            <p:cNvSpPr txBox="1"/>
            <p:nvPr/>
          </p:nvSpPr>
          <p:spPr>
            <a:xfrm>
              <a:off x="8044856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8E7AB1F-2B9D-4CDB-A32E-5E7DF2606881}"/>
                </a:ext>
              </a:extLst>
            </p:cNvPr>
            <p:cNvSpPr txBox="1"/>
            <p:nvPr/>
          </p:nvSpPr>
          <p:spPr>
            <a:xfrm>
              <a:off x="8015828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AB5BD14-D59A-40BF-B586-C066E1F25F52}"/>
              </a:ext>
            </a:extLst>
          </p:cNvPr>
          <p:cNvGrpSpPr/>
          <p:nvPr/>
        </p:nvGrpSpPr>
        <p:grpSpPr>
          <a:xfrm>
            <a:off x="1851196" y="2871955"/>
            <a:ext cx="2369432" cy="935831"/>
            <a:chOff x="8015828" y="5251904"/>
            <a:chExt cx="2369432" cy="93583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F97EE83-4551-4B8A-98D4-6D943FC4DA6B}"/>
                </a:ext>
              </a:extLst>
            </p:cNvPr>
            <p:cNvSpPr txBox="1"/>
            <p:nvPr/>
          </p:nvSpPr>
          <p:spPr>
            <a:xfrm>
              <a:off x="8044856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9ADD612-5355-49E0-A917-FE89764F73AC}"/>
                </a:ext>
              </a:extLst>
            </p:cNvPr>
            <p:cNvSpPr txBox="1"/>
            <p:nvPr/>
          </p:nvSpPr>
          <p:spPr>
            <a:xfrm>
              <a:off x="8015828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C9831F9-E5FB-4E5E-82EE-FFD0C152061F}"/>
              </a:ext>
            </a:extLst>
          </p:cNvPr>
          <p:cNvGrpSpPr/>
          <p:nvPr/>
        </p:nvGrpSpPr>
        <p:grpSpPr>
          <a:xfrm>
            <a:off x="5415853" y="4826605"/>
            <a:ext cx="2369432" cy="935831"/>
            <a:chOff x="8015828" y="5251904"/>
            <a:chExt cx="2369432" cy="93583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FE57066-65DC-4369-9D87-D9FF7A0AC4AE}"/>
                </a:ext>
              </a:extLst>
            </p:cNvPr>
            <p:cNvSpPr txBox="1"/>
            <p:nvPr/>
          </p:nvSpPr>
          <p:spPr>
            <a:xfrm>
              <a:off x="8044856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0971DFF-473A-4273-AB5E-5F3F83E4EF89}"/>
                </a:ext>
              </a:extLst>
            </p:cNvPr>
            <p:cNvSpPr txBox="1"/>
            <p:nvPr/>
          </p:nvSpPr>
          <p:spPr>
            <a:xfrm>
              <a:off x="8015828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71BA2BC-511C-4370-800E-006B5B737F05}"/>
              </a:ext>
            </a:extLst>
          </p:cNvPr>
          <p:cNvGrpSpPr/>
          <p:nvPr/>
        </p:nvGrpSpPr>
        <p:grpSpPr>
          <a:xfrm>
            <a:off x="5136373" y="2342648"/>
            <a:ext cx="2369432" cy="935831"/>
            <a:chOff x="8015828" y="5251904"/>
            <a:chExt cx="2369432" cy="93583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47A5110-8D63-44F4-B380-BF1ED5D92385}"/>
                </a:ext>
              </a:extLst>
            </p:cNvPr>
            <p:cNvSpPr txBox="1"/>
            <p:nvPr/>
          </p:nvSpPr>
          <p:spPr>
            <a:xfrm>
              <a:off x="8044856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6F53EAF-F522-42EE-9CDA-AD59E3B19BF5}"/>
                </a:ext>
              </a:extLst>
            </p:cNvPr>
            <p:cNvSpPr txBox="1"/>
            <p:nvPr/>
          </p:nvSpPr>
          <p:spPr>
            <a:xfrm>
              <a:off x="8015828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83F81EB-FA6C-4E1E-9FB7-AB41F89F98EF}"/>
              </a:ext>
            </a:extLst>
          </p:cNvPr>
          <p:cNvGrpSpPr/>
          <p:nvPr/>
        </p:nvGrpSpPr>
        <p:grpSpPr>
          <a:xfrm>
            <a:off x="8290243" y="4430676"/>
            <a:ext cx="2369432" cy="935831"/>
            <a:chOff x="8015828" y="5251904"/>
            <a:chExt cx="2369432" cy="935831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4EA9D60-1261-4DEC-B3A7-B48DFDAD977D}"/>
                </a:ext>
              </a:extLst>
            </p:cNvPr>
            <p:cNvSpPr txBox="1"/>
            <p:nvPr/>
          </p:nvSpPr>
          <p:spPr>
            <a:xfrm>
              <a:off x="8044856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C16BC3B-FE08-48C3-9380-8C2E8FB193B6}"/>
                </a:ext>
              </a:extLst>
            </p:cNvPr>
            <p:cNvSpPr txBox="1"/>
            <p:nvPr/>
          </p:nvSpPr>
          <p:spPr>
            <a:xfrm>
              <a:off x="8015828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44662A-1175-4066-8F0F-E9E9E29C2E21}"/>
              </a:ext>
            </a:extLst>
          </p:cNvPr>
          <p:cNvGrpSpPr/>
          <p:nvPr/>
        </p:nvGrpSpPr>
        <p:grpSpPr>
          <a:xfrm>
            <a:off x="8229517" y="1813340"/>
            <a:ext cx="2369432" cy="935831"/>
            <a:chOff x="8015828" y="5251904"/>
            <a:chExt cx="2369432" cy="93583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25DB079-8387-49B4-87D8-D474BB91DA0D}"/>
                </a:ext>
              </a:extLst>
            </p:cNvPr>
            <p:cNvSpPr txBox="1"/>
            <p:nvPr/>
          </p:nvSpPr>
          <p:spPr>
            <a:xfrm>
              <a:off x="8044856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97B5AE3-8E9C-4EAA-B7BF-0732D3406396}"/>
                </a:ext>
              </a:extLst>
            </p:cNvPr>
            <p:cNvSpPr txBox="1"/>
            <p:nvPr/>
          </p:nvSpPr>
          <p:spPr>
            <a:xfrm>
              <a:off x="8015828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4FBCB47-1D8B-40D0-A507-AF12FB3B250E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BA3499E-0D05-4C9A-BA6D-61B8CA4348D7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实施方案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1ABA276-D88A-4A21-8B5F-3B5081475509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pic>
        <p:nvPicPr>
          <p:cNvPr id="47" name="Picture 46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303A85-48BF-4DF9-98B9-1597B8EFA51F}"/>
              </a:ext>
            </a:extLst>
          </p:cNvPr>
          <p:cNvSpPr/>
          <p:nvPr/>
        </p:nvSpPr>
        <p:spPr>
          <a:xfrm>
            <a:off x="0" y="3286577"/>
            <a:ext cx="1901371" cy="538842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296A6D-128B-47DF-916D-D4E77034F9A4}"/>
              </a:ext>
            </a:extLst>
          </p:cNvPr>
          <p:cNvSpPr/>
          <p:nvPr/>
        </p:nvSpPr>
        <p:spPr>
          <a:xfrm rot="5400000">
            <a:off x="2860765" y="840922"/>
            <a:ext cx="2220686" cy="538842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" name="Picture 29" descr="118-苏州大学-img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990157"/>
            <a:ext cx="4691016" cy="3131683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id="{EF0D0DA9-0474-4265-B6CF-379C77B38789}"/>
              </a:ext>
            </a:extLst>
          </p:cNvPr>
          <p:cNvSpPr/>
          <p:nvPr/>
        </p:nvSpPr>
        <p:spPr>
          <a:xfrm>
            <a:off x="2112736" y="2419234"/>
            <a:ext cx="4691016" cy="3131683"/>
          </a:xfrm>
          <a:prstGeom prst="frame">
            <a:avLst>
              <a:gd name="adj1" fmla="val 276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CE233F-DA0A-4072-94AB-D5DB6B31A6E9}"/>
              </a:ext>
            </a:extLst>
          </p:cNvPr>
          <p:cNvGrpSpPr/>
          <p:nvPr/>
        </p:nvGrpSpPr>
        <p:grpSpPr>
          <a:xfrm>
            <a:off x="7393574" y="2488506"/>
            <a:ext cx="3186614" cy="2130490"/>
            <a:chOff x="907428" y="1856066"/>
            <a:chExt cx="3186614" cy="213049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93D72C8-16ED-465E-93CB-FA783ECF79BC}"/>
                </a:ext>
              </a:extLst>
            </p:cNvPr>
            <p:cNvSpPr txBox="1"/>
            <p:nvPr/>
          </p:nvSpPr>
          <p:spPr>
            <a:xfrm>
              <a:off x="90742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细节把控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908B606-0081-4BA4-A158-E9B98FBEBA53}"/>
                </a:ext>
              </a:extLst>
            </p:cNvPr>
            <p:cNvSpPr txBox="1"/>
            <p:nvPr/>
          </p:nvSpPr>
          <p:spPr>
            <a:xfrm>
              <a:off x="945528" y="3197557"/>
              <a:ext cx="3148514" cy="788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975292-B4E6-46F6-B257-FE15B4BB84B2}"/>
                </a:ext>
              </a:extLst>
            </p:cNvPr>
            <p:cNvSpPr txBox="1"/>
            <p:nvPr/>
          </p:nvSpPr>
          <p:spPr>
            <a:xfrm>
              <a:off x="907428" y="1856066"/>
              <a:ext cx="3148514" cy="88633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4400" dirty="0">
                  <a:solidFill>
                    <a:srgbClr val="A70C1B"/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Part 04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A7396B-8353-45D5-9440-81C2A798C275}"/>
              </a:ext>
            </a:extLst>
          </p:cNvPr>
          <p:cNvGrpSpPr/>
          <p:nvPr/>
        </p:nvGrpSpPr>
        <p:grpSpPr>
          <a:xfrm>
            <a:off x="7532915" y="4864129"/>
            <a:ext cx="1973941" cy="449943"/>
            <a:chOff x="7532915" y="4864129"/>
            <a:chExt cx="1973941" cy="44994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5865ABB-A104-49F8-A314-BBD02C991E9E}"/>
                </a:ext>
              </a:extLst>
            </p:cNvPr>
            <p:cNvSpPr/>
            <p:nvPr/>
          </p:nvSpPr>
          <p:spPr>
            <a:xfrm>
              <a:off x="7532915" y="4864129"/>
              <a:ext cx="1973941" cy="449943"/>
            </a:xfrm>
            <a:prstGeom prst="rect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7E0684E-8A2B-467C-93D7-25966DDCCA62}"/>
                </a:ext>
              </a:extLst>
            </p:cNvPr>
            <p:cNvSpPr txBox="1"/>
            <p:nvPr/>
          </p:nvSpPr>
          <p:spPr>
            <a:xfrm>
              <a:off x="7618921" y="4889045"/>
              <a:ext cx="1592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&gt;&gt;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Picture 30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8F3E71-D9D7-4D4E-A84A-C60A32483AFE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9AA6A1-4964-47CE-B63A-DC4732D18343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细节把控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1DD15F-1851-483E-A5ED-6C5E6EC0C671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CB691BE-0C23-4E89-B14D-2A1B09332A7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0" y="4100713"/>
            <a:ext cx="86735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1">
            <a:extLst>
              <a:ext uri="{FF2B5EF4-FFF2-40B4-BE49-F238E27FC236}">
                <a16:creationId xmlns:a16="http://schemas.microsoft.com/office/drawing/2014/main" id="{D0E54831-FA20-4D4F-8558-014B3D0E97FD}"/>
              </a:ext>
            </a:extLst>
          </p:cNvPr>
          <p:cNvSpPr/>
          <p:nvPr/>
        </p:nvSpPr>
        <p:spPr>
          <a:xfrm>
            <a:off x="1695699" y="3975029"/>
            <a:ext cx="201798" cy="201798"/>
          </a:xfrm>
          <a:prstGeom prst="ellipse">
            <a:avLst/>
          </a:prstGeom>
          <a:solidFill>
            <a:srgbClr val="A70C1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1">
            <a:extLst>
              <a:ext uri="{FF2B5EF4-FFF2-40B4-BE49-F238E27FC236}">
                <a16:creationId xmlns:a16="http://schemas.microsoft.com/office/drawing/2014/main" id="{C1449836-EF7D-4918-9494-B5FBE2D80852}"/>
              </a:ext>
            </a:extLst>
          </p:cNvPr>
          <p:cNvSpPr/>
          <p:nvPr/>
        </p:nvSpPr>
        <p:spPr bwMode="auto">
          <a:xfrm>
            <a:off x="1537066" y="3197674"/>
            <a:ext cx="519064" cy="518154"/>
          </a:xfrm>
          <a:custGeom>
            <a:avLst/>
            <a:gdLst>
              <a:gd name="connsiteX0" fmla="*/ 164777 w 604110"/>
              <a:gd name="connsiteY0" fmla="*/ 264973 h 603052"/>
              <a:gd name="connsiteX1" fmla="*/ 457609 w 604110"/>
              <a:gd name="connsiteY1" fmla="*/ 264973 h 603052"/>
              <a:gd name="connsiteX2" fmla="*/ 485066 w 604110"/>
              <a:gd name="connsiteY2" fmla="*/ 292388 h 603052"/>
              <a:gd name="connsiteX3" fmla="*/ 457609 w 604110"/>
              <a:gd name="connsiteY3" fmla="*/ 319802 h 603052"/>
              <a:gd name="connsiteX4" fmla="*/ 164777 w 604110"/>
              <a:gd name="connsiteY4" fmla="*/ 319802 h 603052"/>
              <a:gd name="connsiteX5" fmla="*/ 137320 w 604110"/>
              <a:gd name="connsiteY5" fmla="*/ 292388 h 603052"/>
              <a:gd name="connsiteX6" fmla="*/ 164777 w 604110"/>
              <a:gd name="connsiteY6" fmla="*/ 264973 h 603052"/>
              <a:gd name="connsiteX7" fmla="*/ 164777 w 604110"/>
              <a:gd name="connsiteY7" fmla="*/ 137038 h 603052"/>
              <a:gd name="connsiteX8" fmla="*/ 457609 w 604110"/>
              <a:gd name="connsiteY8" fmla="*/ 137038 h 603052"/>
              <a:gd name="connsiteX9" fmla="*/ 485066 w 604110"/>
              <a:gd name="connsiteY9" fmla="*/ 164453 h 603052"/>
              <a:gd name="connsiteX10" fmla="*/ 457609 w 604110"/>
              <a:gd name="connsiteY10" fmla="*/ 191867 h 603052"/>
              <a:gd name="connsiteX11" fmla="*/ 164777 w 604110"/>
              <a:gd name="connsiteY11" fmla="*/ 191867 h 603052"/>
              <a:gd name="connsiteX12" fmla="*/ 137320 w 604110"/>
              <a:gd name="connsiteY12" fmla="*/ 164453 h 603052"/>
              <a:gd name="connsiteX13" fmla="*/ 164777 w 604110"/>
              <a:gd name="connsiteY13" fmla="*/ 137038 h 603052"/>
              <a:gd name="connsiteX14" fmla="*/ 54919 w 604110"/>
              <a:gd name="connsiteY14" fmla="*/ 54823 h 603052"/>
              <a:gd name="connsiteX15" fmla="*/ 54919 w 604110"/>
              <a:gd name="connsiteY15" fmla="*/ 420355 h 603052"/>
              <a:gd name="connsiteX16" fmla="*/ 137298 w 604110"/>
              <a:gd name="connsiteY16" fmla="*/ 420355 h 603052"/>
              <a:gd name="connsiteX17" fmla="*/ 164757 w 604110"/>
              <a:gd name="connsiteY17" fmla="*/ 447766 h 603052"/>
              <a:gd name="connsiteX18" fmla="*/ 164757 w 604110"/>
              <a:gd name="connsiteY18" fmla="*/ 523011 h 603052"/>
              <a:gd name="connsiteX19" fmla="*/ 304664 w 604110"/>
              <a:gd name="connsiteY19" fmla="*/ 425289 h 603052"/>
              <a:gd name="connsiteX20" fmla="*/ 320316 w 604110"/>
              <a:gd name="connsiteY20" fmla="*/ 420355 h 603052"/>
              <a:gd name="connsiteX21" fmla="*/ 549191 w 604110"/>
              <a:gd name="connsiteY21" fmla="*/ 420355 h 603052"/>
              <a:gd name="connsiteX22" fmla="*/ 549191 w 604110"/>
              <a:gd name="connsiteY22" fmla="*/ 54823 h 603052"/>
              <a:gd name="connsiteX23" fmla="*/ 27460 w 604110"/>
              <a:gd name="connsiteY23" fmla="*/ 0 h 603052"/>
              <a:gd name="connsiteX24" fmla="*/ 576650 w 604110"/>
              <a:gd name="connsiteY24" fmla="*/ 0 h 603052"/>
              <a:gd name="connsiteX25" fmla="*/ 604110 w 604110"/>
              <a:gd name="connsiteY25" fmla="*/ 27411 h 603052"/>
              <a:gd name="connsiteX26" fmla="*/ 604110 w 604110"/>
              <a:gd name="connsiteY26" fmla="*/ 447766 h 603052"/>
              <a:gd name="connsiteX27" fmla="*/ 576650 w 604110"/>
              <a:gd name="connsiteY27" fmla="*/ 475178 h 603052"/>
              <a:gd name="connsiteX28" fmla="*/ 328965 w 604110"/>
              <a:gd name="connsiteY28" fmla="*/ 475178 h 603052"/>
              <a:gd name="connsiteX29" fmla="*/ 153087 w 604110"/>
              <a:gd name="connsiteY29" fmla="*/ 598118 h 603052"/>
              <a:gd name="connsiteX30" fmla="*/ 137298 w 604110"/>
              <a:gd name="connsiteY30" fmla="*/ 603052 h 603052"/>
              <a:gd name="connsiteX31" fmla="*/ 124666 w 604110"/>
              <a:gd name="connsiteY31" fmla="*/ 599900 h 603052"/>
              <a:gd name="connsiteX32" fmla="*/ 109838 w 604110"/>
              <a:gd name="connsiteY32" fmla="*/ 575641 h 603052"/>
              <a:gd name="connsiteX33" fmla="*/ 109838 w 604110"/>
              <a:gd name="connsiteY33" fmla="*/ 475178 h 603052"/>
              <a:gd name="connsiteX34" fmla="*/ 27460 w 604110"/>
              <a:gd name="connsiteY34" fmla="*/ 475178 h 603052"/>
              <a:gd name="connsiteX35" fmla="*/ 0 w 604110"/>
              <a:gd name="connsiteY35" fmla="*/ 447766 h 603052"/>
              <a:gd name="connsiteX36" fmla="*/ 0 w 604110"/>
              <a:gd name="connsiteY36" fmla="*/ 27411 h 603052"/>
              <a:gd name="connsiteX37" fmla="*/ 27460 w 604110"/>
              <a:gd name="connsiteY37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4110" h="603052">
                <a:moveTo>
                  <a:pt x="164777" y="264973"/>
                </a:moveTo>
                <a:lnTo>
                  <a:pt x="457609" y="264973"/>
                </a:lnTo>
                <a:cubicBezTo>
                  <a:pt x="472848" y="264973"/>
                  <a:pt x="485066" y="277310"/>
                  <a:pt x="485066" y="292388"/>
                </a:cubicBezTo>
                <a:cubicBezTo>
                  <a:pt x="485066" y="307603"/>
                  <a:pt x="472848" y="319802"/>
                  <a:pt x="457609" y="319802"/>
                </a:cubicBezTo>
                <a:lnTo>
                  <a:pt x="164777" y="319802"/>
                </a:lnTo>
                <a:cubicBezTo>
                  <a:pt x="149676" y="319802"/>
                  <a:pt x="137320" y="307603"/>
                  <a:pt x="137320" y="292388"/>
                </a:cubicBezTo>
                <a:cubicBezTo>
                  <a:pt x="137320" y="277310"/>
                  <a:pt x="149676" y="264973"/>
                  <a:pt x="164777" y="264973"/>
                </a:cubicBezTo>
                <a:close/>
                <a:moveTo>
                  <a:pt x="164777" y="137038"/>
                </a:moveTo>
                <a:lnTo>
                  <a:pt x="457609" y="137038"/>
                </a:lnTo>
                <a:cubicBezTo>
                  <a:pt x="472848" y="137038"/>
                  <a:pt x="485066" y="149375"/>
                  <a:pt x="485066" y="164453"/>
                </a:cubicBezTo>
                <a:cubicBezTo>
                  <a:pt x="485066" y="179531"/>
                  <a:pt x="472848" y="191867"/>
                  <a:pt x="457609" y="191867"/>
                </a:cubicBezTo>
                <a:lnTo>
                  <a:pt x="164777" y="191867"/>
                </a:lnTo>
                <a:cubicBezTo>
                  <a:pt x="149676" y="191867"/>
                  <a:pt x="137320" y="179531"/>
                  <a:pt x="137320" y="164453"/>
                </a:cubicBezTo>
                <a:cubicBezTo>
                  <a:pt x="137320" y="149375"/>
                  <a:pt x="149676" y="137038"/>
                  <a:pt x="164777" y="137038"/>
                </a:cubicBezTo>
                <a:close/>
                <a:moveTo>
                  <a:pt x="54919" y="54823"/>
                </a:moveTo>
                <a:lnTo>
                  <a:pt x="54919" y="420355"/>
                </a:lnTo>
                <a:lnTo>
                  <a:pt x="137298" y="420355"/>
                </a:lnTo>
                <a:cubicBezTo>
                  <a:pt x="152401" y="420355"/>
                  <a:pt x="164757" y="432553"/>
                  <a:pt x="164757" y="447766"/>
                </a:cubicBezTo>
                <a:lnTo>
                  <a:pt x="164757" y="523011"/>
                </a:lnTo>
                <a:lnTo>
                  <a:pt x="304664" y="425289"/>
                </a:lnTo>
                <a:cubicBezTo>
                  <a:pt x="309194" y="422000"/>
                  <a:pt x="314686" y="420355"/>
                  <a:pt x="320316" y="420355"/>
                </a:cubicBezTo>
                <a:lnTo>
                  <a:pt x="549191" y="420355"/>
                </a:lnTo>
                <a:lnTo>
                  <a:pt x="549191" y="54823"/>
                </a:lnTo>
                <a:close/>
                <a:moveTo>
                  <a:pt x="27460" y="0"/>
                </a:moveTo>
                <a:lnTo>
                  <a:pt x="576650" y="0"/>
                </a:lnTo>
                <a:cubicBezTo>
                  <a:pt x="591753" y="0"/>
                  <a:pt x="604110" y="12335"/>
                  <a:pt x="604110" y="27411"/>
                </a:cubicBezTo>
                <a:lnTo>
                  <a:pt x="604110" y="447766"/>
                </a:lnTo>
                <a:cubicBezTo>
                  <a:pt x="604110" y="462843"/>
                  <a:pt x="591753" y="475178"/>
                  <a:pt x="576650" y="475178"/>
                </a:cubicBezTo>
                <a:lnTo>
                  <a:pt x="328965" y="475178"/>
                </a:lnTo>
                <a:lnTo>
                  <a:pt x="153087" y="598118"/>
                </a:lnTo>
                <a:cubicBezTo>
                  <a:pt x="148282" y="601408"/>
                  <a:pt x="142790" y="603052"/>
                  <a:pt x="137298" y="603052"/>
                </a:cubicBezTo>
                <a:cubicBezTo>
                  <a:pt x="132904" y="603052"/>
                  <a:pt x="128648" y="602093"/>
                  <a:pt x="124666" y="599900"/>
                </a:cubicBezTo>
                <a:cubicBezTo>
                  <a:pt x="115467" y="595240"/>
                  <a:pt x="109838" y="585920"/>
                  <a:pt x="109838" y="575641"/>
                </a:cubicBezTo>
                <a:lnTo>
                  <a:pt x="109838" y="475178"/>
                </a:lnTo>
                <a:lnTo>
                  <a:pt x="27460" y="475178"/>
                </a:lnTo>
                <a:cubicBezTo>
                  <a:pt x="12357" y="475178"/>
                  <a:pt x="0" y="462843"/>
                  <a:pt x="0" y="447766"/>
                </a:cubicBezTo>
                <a:lnTo>
                  <a:pt x="0" y="27411"/>
                </a:lnTo>
                <a:cubicBezTo>
                  <a:pt x="0" y="12335"/>
                  <a:pt x="12357" y="0"/>
                  <a:pt x="27460" y="0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FB9CE6C3-AE08-427E-A324-C3A37E9B6114}"/>
              </a:ext>
            </a:extLst>
          </p:cNvPr>
          <p:cNvSpPr/>
          <p:nvPr/>
        </p:nvSpPr>
        <p:spPr>
          <a:xfrm>
            <a:off x="4466060" y="3999814"/>
            <a:ext cx="201798" cy="201798"/>
          </a:xfrm>
          <a:prstGeom prst="ellipse">
            <a:avLst/>
          </a:prstGeom>
          <a:solidFill>
            <a:srgbClr val="A70C1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1">
            <a:extLst>
              <a:ext uri="{FF2B5EF4-FFF2-40B4-BE49-F238E27FC236}">
                <a16:creationId xmlns:a16="http://schemas.microsoft.com/office/drawing/2014/main" id="{89FDD7C2-DE0B-444E-9F79-8A3AC7D123BB}"/>
              </a:ext>
            </a:extLst>
          </p:cNvPr>
          <p:cNvSpPr/>
          <p:nvPr/>
        </p:nvSpPr>
        <p:spPr bwMode="auto">
          <a:xfrm>
            <a:off x="4307427" y="4360587"/>
            <a:ext cx="519064" cy="518274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88862 h 440259"/>
              <a:gd name="T27" fmla="*/ 88862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57" h="2757">
                <a:moveTo>
                  <a:pt x="1063" y="2589"/>
                </a:moveTo>
                <a:lnTo>
                  <a:pt x="0" y="2757"/>
                </a:lnTo>
                <a:lnTo>
                  <a:pt x="168" y="1694"/>
                </a:lnTo>
                <a:lnTo>
                  <a:pt x="1226" y="883"/>
                </a:lnTo>
                <a:lnTo>
                  <a:pt x="1503" y="1160"/>
                </a:lnTo>
                <a:lnTo>
                  <a:pt x="984" y="1679"/>
                </a:lnTo>
                <a:cubicBezTo>
                  <a:pt x="914" y="1646"/>
                  <a:pt x="827" y="1659"/>
                  <a:pt x="769" y="1717"/>
                </a:cubicBezTo>
                <a:cubicBezTo>
                  <a:pt x="694" y="1792"/>
                  <a:pt x="694" y="1913"/>
                  <a:pt x="769" y="1988"/>
                </a:cubicBezTo>
                <a:cubicBezTo>
                  <a:pt x="844" y="2063"/>
                  <a:pt x="965" y="2063"/>
                  <a:pt x="1040" y="1988"/>
                </a:cubicBezTo>
                <a:cubicBezTo>
                  <a:pt x="1098" y="1930"/>
                  <a:pt x="1111" y="1844"/>
                  <a:pt x="1079" y="1773"/>
                </a:cubicBezTo>
                <a:lnTo>
                  <a:pt x="1597" y="1254"/>
                </a:lnTo>
                <a:lnTo>
                  <a:pt x="1875" y="1531"/>
                </a:lnTo>
                <a:lnTo>
                  <a:pt x="1063" y="2589"/>
                </a:lnTo>
                <a:close/>
                <a:moveTo>
                  <a:pt x="1763" y="291"/>
                </a:moveTo>
                <a:lnTo>
                  <a:pt x="1695" y="223"/>
                </a:lnTo>
                <a:lnTo>
                  <a:pt x="1266" y="652"/>
                </a:lnTo>
                <a:lnTo>
                  <a:pt x="2105" y="1491"/>
                </a:lnTo>
                <a:lnTo>
                  <a:pt x="2534" y="1062"/>
                </a:lnTo>
                <a:lnTo>
                  <a:pt x="2466" y="994"/>
                </a:lnTo>
                <a:lnTo>
                  <a:pt x="2757" y="755"/>
                </a:lnTo>
                <a:lnTo>
                  <a:pt x="2002" y="0"/>
                </a:lnTo>
                <a:lnTo>
                  <a:pt x="1763" y="291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24C94D24-F9A3-4047-B3E8-494A850D1F4D}"/>
              </a:ext>
            </a:extLst>
          </p:cNvPr>
          <p:cNvSpPr/>
          <p:nvPr/>
        </p:nvSpPr>
        <p:spPr>
          <a:xfrm>
            <a:off x="7236420" y="4000011"/>
            <a:ext cx="201798" cy="201798"/>
          </a:xfrm>
          <a:prstGeom prst="ellipse">
            <a:avLst/>
          </a:prstGeom>
          <a:solidFill>
            <a:srgbClr val="A70C1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1">
            <a:extLst>
              <a:ext uri="{FF2B5EF4-FFF2-40B4-BE49-F238E27FC236}">
                <a16:creationId xmlns:a16="http://schemas.microsoft.com/office/drawing/2014/main" id="{0221A921-5E22-452F-88CF-800934D4A897}"/>
              </a:ext>
            </a:extLst>
          </p:cNvPr>
          <p:cNvSpPr/>
          <p:nvPr/>
        </p:nvSpPr>
        <p:spPr bwMode="auto">
          <a:xfrm>
            <a:off x="7098023" y="3222201"/>
            <a:ext cx="478592" cy="519064"/>
          </a:xfrm>
          <a:custGeom>
            <a:avLst/>
            <a:gdLst>
              <a:gd name="connsiteX0" fmla="*/ 546381 w 557893"/>
              <a:gd name="connsiteY0" fmla="*/ 346236 h 605070"/>
              <a:gd name="connsiteX1" fmla="*/ 547615 w 557893"/>
              <a:gd name="connsiteY1" fmla="*/ 346236 h 605070"/>
              <a:gd name="connsiteX2" fmla="*/ 557863 w 557893"/>
              <a:gd name="connsiteY2" fmla="*/ 357510 h 605070"/>
              <a:gd name="connsiteX3" fmla="*/ 554352 w 557893"/>
              <a:gd name="connsiteY3" fmla="*/ 433777 h 605070"/>
              <a:gd name="connsiteX4" fmla="*/ 548374 w 557893"/>
              <a:gd name="connsiteY4" fmla="*/ 445146 h 605070"/>
              <a:gd name="connsiteX5" fmla="*/ 544484 w 557893"/>
              <a:gd name="connsiteY5" fmla="*/ 446283 h 605070"/>
              <a:gd name="connsiteX6" fmla="*/ 536987 w 557893"/>
              <a:gd name="connsiteY6" fmla="*/ 441736 h 605070"/>
              <a:gd name="connsiteX7" fmla="*/ 513359 w 557893"/>
              <a:gd name="connsiteY7" fmla="*/ 418334 h 605070"/>
              <a:gd name="connsiteX8" fmla="*/ 504629 w 557893"/>
              <a:gd name="connsiteY8" fmla="*/ 427051 h 605070"/>
              <a:gd name="connsiteX9" fmla="*/ 432320 w 557893"/>
              <a:gd name="connsiteY9" fmla="*/ 499244 h 605070"/>
              <a:gd name="connsiteX10" fmla="*/ 425868 w 557893"/>
              <a:gd name="connsiteY10" fmla="*/ 505686 h 605070"/>
              <a:gd name="connsiteX11" fmla="*/ 410115 w 557893"/>
              <a:gd name="connsiteY11" fmla="*/ 521413 h 605070"/>
              <a:gd name="connsiteX12" fmla="*/ 335720 w 557893"/>
              <a:gd name="connsiteY12" fmla="*/ 595691 h 605070"/>
              <a:gd name="connsiteX13" fmla="*/ 331354 w 557893"/>
              <a:gd name="connsiteY13" fmla="*/ 600049 h 605070"/>
              <a:gd name="connsiteX14" fmla="*/ 319208 w 557893"/>
              <a:gd name="connsiteY14" fmla="*/ 605070 h 605070"/>
              <a:gd name="connsiteX15" fmla="*/ 307062 w 557893"/>
              <a:gd name="connsiteY15" fmla="*/ 600049 h 605070"/>
              <a:gd name="connsiteX16" fmla="*/ 302792 w 557893"/>
              <a:gd name="connsiteY16" fmla="*/ 595691 h 605070"/>
              <a:gd name="connsiteX17" fmla="*/ 286945 w 557893"/>
              <a:gd name="connsiteY17" fmla="*/ 579963 h 605070"/>
              <a:gd name="connsiteX18" fmla="*/ 212549 w 557893"/>
              <a:gd name="connsiteY18" fmla="*/ 505686 h 605070"/>
              <a:gd name="connsiteX19" fmla="*/ 208943 w 557893"/>
              <a:gd name="connsiteY19" fmla="*/ 501991 h 605070"/>
              <a:gd name="connsiteX20" fmla="*/ 130846 w 557893"/>
              <a:gd name="connsiteY20" fmla="*/ 579963 h 605070"/>
              <a:gd name="connsiteX21" fmla="*/ 118700 w 557893"/>
              <a:gd name="connsiteY21" fmla="*/ 584985 h 605070"/>
              <a:gd name="connsiteX22" fmla="*/ 106554 w 557893"/>
              <a:gd name="connsiteY22" fmla="*/ 579963 h 605070"/>
              <a:gd name="connsiteX23" fmla="*/ 102283 w 557893"/>
              <a:gd name="connsiteY23" fmla="*/ 575605 h 605070"/>
              <a:gd name="connsiteX24" fmla="*/ 102283 w 557893"/>
              <a:gd name="connsiteY24" fmla="*/ 551257 h 605070"/>
              <a:gd name="connsiteX25" fmla="*/ 192431 w 557893"/>
              <a:gd name="connsiteY25" fmla="*/ 461158 h 605070"/>
              <a:gd name="connsiteX26" fmla="*/ 196797 w 557893"/>
              <a:gd name="connsiteY26" fmla="*/ 456894 h 605070"/>
              <a:gd name="connsiteX27" fmla="*/ 208943 w 557893"/>
              <a:gd name="connsiteY27" fmla="*/ 451873 h 605070"/>
              <a:gd name="connsiteX28" fmla="*/ 221089 w 557893"/>
              <a:gd name="connsiteY28" fmla="*/ 456894 h 605070"/>
              <a:gd name="connsiteX29" fmla="*/ 225359 w 557893"/>
              <a:gd name="connsiteY29" fmla="*/ 461158 h 605070"/>
              <a:gd name="connsiteX30" fmla="*/ 241206 w 557893"/>
              <a:gd name="connsiteY30" fmla="*/ 476979 h 605070"/>
              <a:gd name="connsiteX31" fmla="*/ 315602 w 557893"/>
              <a:gd name="connsiteY31" fmla="*/ 551257 h 605070"/>
              <a:gd name="connsiteX32" fmla="*/ 319208 w 557893"/>
              <a:gd name="connsiteY32" fmla="*/ 554952 h 605070"/>
              <a:gd name="connsiteX33" fmla="*/ 381458 w 557893"/>
              <a:gd name="connsiteY33" fmla="*/ 492801 h 605070"/>
              <a:gd name="connsiteX34" fmla="*/ 397305 w 557893"/>
              <a:gd name="connsiteY34" fmla="*/ 476979 h 605070"/>
              <a:gd name="connsiteX35" fmla="*/ 403758 w 557893"/>
              <a:gd name="connsiteY35" fmla="*/ 470537 h 605070"/>
              <a:gd name="connsiteX36" fmla="*/ 476161 w 557893"/>
              <a:gd name="connsiteY36" fmla="*/ 398439 h 605070"/>
              <a:gd name="connsiteX37" fmla="*/ 484986 w 557893"/>
              <a:gd name="connsiteY37" fmla="*/ 389533 h 605070"/>
              <a:gd name="connsiteX38" fmla="*/ 460788 w 557893"/>
              <a:gd name="connsiteY38" fmla="*/ 365563 h 605070"/>
              <a:gd name="connsiteX39" fmla="*/ 457752 w 557893"/>
              <a:gd name="connsiteY39" fmla="*/ 355236 h 605070"/>
              <a:gd name="connsiteX40" fmla="*/ 468000 w 557893"/>
              <a:gd name="connsiteY40" fmla="*/ 349931 h 605070"/>
              <a:gd name="connsiteX41" fmla="*/ 546381 w 557893"/>
              <a:gd name="connsiteY41" fmla="*/ 346236 h 605070"/>
              <a:gd name="connsiteX42" fmla="*/ 278625 w 557893"/>
              <a:gd name="connsiteY42" fmla="*/ 278352 h 605070"/>
              <a:gd name="connsiteX43" fmla="*/ 371816 w 557893"/>
              <a:gd name="connsiteY43" fmla="*/ 329810 h 605070"/>
              <a:gd name="connsiteX44" fmla="*/ 412053 w 557893"/>
              <a:gd name="connsiteY44" fmla="*/ 405338 h 605070"/>
              <a:gd name="connsiteX45" fmla="*/ 412148 w 557893"/>
              <a:gd name="connsiteY45" fmla="*/ 405717 h 605070"/>
              <a:gd name="connsiteX46" fmla="*/ 412148 w 557893"/>
              <a:gd name="connsiteY46" fmla="*/ 408086 h 605070"/>
              <a:gd name="connsiteX47" fmla="*/ 412243 w 557893"/>
              <a:gd name="connsiteY47" fmla="*/ 412919 h 605070"/>
              <a:gd name="connsiteX48" fmla="*/ 379123 w 557893"/>
              <a:gd name="connsiteY48" fmla="*/ 445992 h 605070"/>
              <a:gd name="connsiteX49" fmla="*/ 372670 w 557893"/>
              <a:gd name="connsiteY49" fmla="*/ 452436 h 605070"/>
              <a:gd name="connsiteX50" fmla="*/ 356822 w 557893"/>
              <a:gd name="connsiteY50" fmla="*/ 468262 h 605070"/>
              <a:gd name="connsiteX51" fmla="*/ 319147 w 557893"/>
              <a:gd name="connsiteY51" fmla="*/ 505884 h 605070"/>
              <a:gd name="connsiteX52" fmla="*/ 265623 w 557893"/>
              <a:gd name="connsiteY52" fmla="*/ 452436 h 605070"/>
              <a:gd name="connsiteX53" fmla="*/ 249775 w 557893"/>
              <a:gd name="connsiteY53" fmla="*/ 436705 h 605070"/>
              <a:gd name="connsiteX54" fmla="*/ 245505 w 557893"/>
              <a:gd name="connsiteY54" fmla="*/ 432346 h 605070"/>
              <a:gd name="connsiteX55" fmla="*/ 208779 w 557893"/>
              <a:gd name="connsiteY55" fmla="*/ 417184 h 605070"/>
              <a:gd name="connsiteX56" fmla="*/ 172148 w 557893"/>
              <a:gd name="connsiteY56" fmla="*/ 432346 h 605070"/>
              <a:gd name="connsiteX57" fmla="*/ 167782 w 557893"/>
              <a:gd name="connsiteY57" fmla="*/ 436705 h 605070"/>
              <a:gd name="connsiteX58" fmla="*/ 89490 w 557893"/>
              <a:gd name="connsiteY58" fmla="*/ 514887 h 605070"/>
              <a:gd name="connsiteX59" fmla="*/ 190 w 557893"/>
              <a:gd name="connsiteY59" fmla="*/ 514792 h 605070"/>
              <a:gd name="connsiteX60" fmla="*/ 0 w 557893"/>
              <a:gd name="connsiteY60" fmla="*/ 405433 h 605070"/>
              <a:gd name="connsiteX61" fmla="*/ 40237 w 557893"/>
              <a:gd name="connsiteY61" fmla="*/ 329904 h 605070"/>
              <a:gd name="connsiteX62" fmla="*/ 133429 w 557893"/>
              <a:gd name="connsiteY62" fmla="*/ 278447 h 605070"/>
              <a:gd name="connsiteX63" fmla="*/ 172527 w 557893"/>
              <a:gd name="connsiteY63" fmla="*/ 401926 h 605070"/>
              <a:gd name="connsiteX64" fmla="*/ 195398 w 557893"/>
              <a:gd name="connsiteY64" fmla="*/ 337201 h 605070"/>
              <a:gd name="connsiteX65" fmla="*/ 205932 w 557893"/>
              <a:gd name="connsiteY65" fmla="*/ 278447 h 605070"/>
              <a:gd name="connsiteX66" fmla="*/ 206121 w 557893"/>
              <a:gd name="connsiteY66" fmla="*/ 278447 h 605070"/>
              <a:gd name="connsiteX67" fmla="*/ 206406 w 557893"/>
              <a:gd name="connsiteY67" fmla="*/ 278447 h 605070"/>
              <a:gd name="connsiteX68" fmla="*/ 216940 w 557893"/>
              <a:gd name="connsiteY68" fmla="*/ 337201 h 605070"/>
              <a:gd name="connsiteX69" fmla="*/ 239811 w 557893"/>
              <a:gd name="connsiteY69" fmla="*/ 401926 h 605070"/>
              <a:gd name="connsiteX70" fmla="*/ 406730 w 557893"/>
              <a:gd name="connsiteY70" fmla="*/ 85850 h 605070"/>
              <a:gd name="connsiteX71" fmla="*/ 412614 w 557893"/>
              <a:gd name="connsiteY71" fmla="*/ 85850 h 605070"/>
              <a:gd name="connsiteX72" fmla="*/ 426185 w 557893"/>
              <a:gd name="connsiteY72" fmla="*/ 99398 h 605070"/>
              <a:gd name="connsiteX73" fmla="*/ 435770 w 557893"/>
              <a:gd name="connsiteY73" fmla="*/ 110483 h 605070"/>
              <a:gd name="connsiteX74" fmla="*/ 456838 w 557893"/>
              <a:gd name="connsiteY74" fmla="*/ 116641 h 605070"/>
              <a:gd name="connsiteX75" fmla="*/ 460728 w 557893"/>
              <a:gd name="connsiteY75" fmla="*/ 124788 h 605070"/>
              <a:gd name="connsiteX76" fmla="*/ 455509 w 557893"/>
              <a:gd name="connsiteY76" fmla="*/ 142221 h 605070"/>
              <a:gd name="connsiteX77" fmla="*/ 446778 w 557893"/>
              <a:gd name="connsiteY77" fmla="*/ 145821 h 605070"/>
              <a:gd name="connsiteX78" fmla="*/ 413563 w 557893"/>
              <a:gd name="connsiteY78" fmla="*/ 139284 h 605070"/>
              <a:gd name="connsiteX79" fmla="*/ 404642 w 557893"/>
              <a:gd name="connsiteY79" fmla="*/ 141084 h 605070"/>
              <a:gd name="connsiteX80" fmla="*/ 401511 w 557893"/>
              <a:gd name="connsiteY80" fmla="*/ 163443 h 605070"/>
              <a:gd name="connsiteX81" fmla="*/ 415936 w 557893"/>
              <a:gd name="connsiteY81" fmla="*/ 171496 h 605070"/>
              <a:gd name="connsiteX82" fmla="*/ 442223 w 557893"/>
              <a:gd name="connsiteY82" fmla="*/ 183338 h 605070"/>
              <a:gd name="connsiteX83" fmla="*/ 457407 w 557893"/>
              <a:gd name="connsiteY83" fmla="*/ 255152 h 605070"/>
              <a:gd name="connsiteX84" fmla="*/ 431214 w 557893"/>
              <a:gd name="connsiteY84" fmla="*/ 271921 h 605070"/>
              <a:gd name="connsiteX85" fmla="*/ 424951 w 557893"/>
              <a:gd name="connsiteY85" fmla="*/ 280258 h 605070"/>
              <a:gd name="connsiteX86" fmla="*/ 424951 w 557893"/>
              <a:gd name="connsiteY86" fmla="*/ 294185 h 605070"/>
              <a:gd name="connsiteX87" fmla="*/ 418688 w 557893"/>
              <a:gd name="connsiteY87" fmla="*/ 300627 h 605070"/>
              <a:gd name="connsiteX88" fmla="*/ 403693 w 557893"/>
              <a:gd name="connsiteY88" fmla="*/ 300627 h 605070"/>
              <a:gd name="connsiteX89" fmla="*/ 397240 w 557893"/>
              <a:gd name="connsiteY89" fmla="*/ 293806 h 605070"/>
              <a:gd name="connsiteX90" fmla="*/ 397050 w 557893"/>
              <a:gd name="connsiteY90" fmla="*/ 283669 h 605070"/>
              <a:gd name="connsiteX91" fmla="*/ 389648 w 557893"/>
              <a:gd name="connsiteY91" fmla="*/ 274668 h 605070"/>
              <a:gd name="connsiteX92" fmla="*/ 362886 w 557893"/>
              <a:gd name="connsiteY92" fmla="*/ 267089 h 605070"/>
              <a:gd name="connsiteX93" fmla="*/ 357192 w 557893"/>
              <a:gd name="connsiteY93" fmla="*/ 255246 h 605070"/>
              <a:gd name="connsiteX94" fmla="*/ 361653 w 557893"/>
              <a:gd name="connsiteY94" fmla="*/ 239804 h 605070"/>
              <a:gd name="connsiteX95" fmla="*/ 370668 w 557893"/>
              <a:gd name="connsiteY95" fmla="*/ 236014 h 605070"/>
              <a:gd name="connsiteX96" fmla="*/ 400277 w 557893"/>
              <a:gd name="connsiteY96" fmla="*/ 244920 h 605070"/>
              <a:gd name="connsiteX97" fmla="*/ 419732 w 557893"/>
              <a:gd name="connsiteY97" fmla="*/ 242362 h 605070"/>
              <a:gd name="connsiteX98" fmla="*/ 423243 w 557893"/>
              <a:gd name="connsiteY98" fmla="*/ 215929 h 605070"/>
              <a:gd name="connsiteX99" fmla="*/ 412234 w 557893"/>
              <a:gd name="connsiteY99" fmla="*/ 209487 h 605070"/>
              <a:gd name="connsiteX100" fmla="*/ 382056 w 557893"/>
              <a:gd name="connsiteY100" fmla="*/ 196033 h 605070"/>
              <a:gd name="connsiteX101" fmla="*/ 357857 w 557893"/>
              <a:gd name="connsiteY101" fmla="*/ 155105 h 605070"/>
              <a:gd name="connsiteX102" fmla="*/ 390882 w 557893"/>
              <a:gd name="connsiteY102" fmla="*/ 113230 h 605070"/>
              <a:gd name="connsiteX103" fmla="*/ 399138 w 557893"/>
              <a:gd name="connsiteY103" fmla="*/ 102051 h 605070"/>
              <a:gd name="connsiteX104" fmla="*/ 399138 w 557893"/>
              <a:gd name="connsiteY104" fmla="*/ 93429 h 605070"/>
              <a:gd name="connsiteX105" fmla="*/ 406730 w 557893"/>
              <a:gd name="connsiteY105" fmla="*/ 85850 h 605070"/>
              <a:gd name="connsiteX106" fmla="*/ 205945 w 557893"/>
              <a:gd name="connsiteY106" fmla="*/ 50 h 605070"/>
              <a:gd name="connsiteX107" fmla="*/ 302823 w 557893"/>
              <a:gd name="connsiteY107" fmla="*/ 99179 h 605070"/>
              <a:gd name="connsiteX108" fmla="*/ 206514 w 557893"/>
              <a:gd name="connsiteY108" fmla="*/ 250620 h 605070"/>
              <a:gd name="connsiteX109" fmla="*/ 205945 w 557893"/>
              <a:gd name="connsiteY109" fmla="*/ 250620 h 605070"/>
              <a:gd name="connsiteX110" fmla="*/ 205281 w 557893"/>
              <a:gd name="connsiteY110" fmla="*/ 250620 h 605070"/>
              <a:gd name="connsiteX111" fmla="*/ 108972 w 557893"/>
              <a:gd name="connsiteY111" fmla="*/ 99179 h 605070"/>
              <a:gd name="connsiteX112" fmla="*/ 205945 w 557893"/>
              <a:gd name="connsiteY112" fmla="*/ 50 h 60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57893" h="605070">
                <a:moveTo>
                  <a:pt x="546381" y="346236"/>
                </a:moveTo>
                <a:lnTo>
                  <a:pt x="547615" y="346236"/>
                </a:lnTo>
                <a:cubicBezTo>
                  <a:pt x="555112" y="346236"/>
                  <a:pt x="558243" y="349647"/>
                  <a:pt x="557863" y="357510"/>
                </a:cubicBezTo>
                <a:cubicBezTo>
                  <a:pt x="556725" y="382901"/>
                  <a:pt x="555491" y="408386"/>
                  <a:pt x="554352" y="433777"/>
                </a:cubicBezTo>
                <a:cubicBezTo>
                  <a:pt x="554068" y="438420"/>
                  <a:pt x="553024" y="442588"/>
                  <a:pt x="548374" y="445146"/>
                </a:cubicBezTo>
                <a:cubicBezTo>
                  <a:pt x="546856" y="445904"/>
                  <a:pt x="545622" y="446283"/>
                  <a:pt x="544484" y="446283"/>
                </a:cubicBezTo>
                <a:cubicBezTo>
                  <a:pt x="541257" y="446283"/>
                  <a:pt x="539170" y="443915"/>
                  <a:pt x="536987" y="441736"/>
                </a:cubicBezTo>
                <a:lnTo>
                  <a:pt x="513359" y="418334"/>
                </a:lnTo>
                <a:lnTo>
                  <a:pt x="504629" y="427051"/>
                </a:lnTo>
                <a:lnTo>
                  <a:pt x="432320" y="499244"/>
                </a:lnTo>
                <a:lnTo>
                  <a:pt x="425868" y="505686"/>
                </a:lnTo>
                <a:lnTo>
                  <a:pt x="410115" y="521413"/>
                </a:lnTo>
                <a:lnTo>
                  <a:pt x="335720" y="595691"/>
                </a:lnTo>
                <a:lnTo>
                  <a:pt x="331354" y="600049"/>
                </a:lnTo>
                <a:cubicBezTo>
                  <a:pt x="328128" y="603459"/>
                  <a:pt x="323668" y="605070"/>
                  <a:pt x="319208" y="605070"/>
                </a:cubicBezTo>
                <a:cubicBezTo>
                  <a:pt x="314843" y="605070"/>
                  <a:pt x="310478" y="603459"/>
                  <a:pt x="307062" y="600049"/>
                </a:cubicBezTo>
                <a:lnTo>
                  <a:pt x="302792" y="595691"/>
                </a:lnTo>
                <a:lnTo>
                  <a:pt x="286945" y="579963"/>
                </a:lnTo>
                <a:lnTo>
                  <a:pt x="212549" y="505686"/>
                </a:lnTo>
                <a:lnTo>
                  <a:pt x="208943" y="501991"/>
                </a:lnTo>
                <a:lnTo>
                  <a:pt x="130846" y="579963"/>
                </a:lnTo>
                <a:cubicBezTo>
                  <a:pt x="127525" y="583374"/>
                  <a:pt x="123160" y="584985"/>
                  <a:pt x="118700" y="584985"/>
                </a:cubicBezTo>
                <a:cubicBezTo>
                  <a:pt x="114240" y="584985"/>
                  <a:pt x="109970" y="583374"/>
                  <a:pt x="106554" y="579963"/>
                </a:cubicBezTo>
                <a:lnTo>
                  <a:pt x="102283" y="575605"/>
                </a:lnTo>
                <a:cubicBezTo>
                  <a:pt x="95546" y="568973"/>
                  <a:pt x="95546" y="557983"/>
                  <a:pt x="102283" y="551257"/>
                </a:cubicBezTo>
                <a:lnTo>
                  <a:pt x="192431" y="461158"/>
                </a:lnTo>
                <a:lnTo>
                  <a:pt x="196797" y="456894"/>
                </a:lnTo>
                <a:cubicBezTo>
                  <a:pt x="200023" y="453483"/>
                  <a:pt x="204483" y="451873"/>
                  <a:pt x="208943" y="451873"/>
                </a:cubicBezTo>
                <a:cubicBezTo>
                  <a:pt x="213308" y="451873"/>
                  <a:pt x="217673" y="453483"/>
                  <a:pt x="221089" y="456894"/>
                </a:cubicBezTo>
                <a:lnTo>
                  <a:pt x="225359" y="461158"/>
                </a:lnTo>
                <a:lnTo>
                  <a:pt x="241206" y="476979"/>
                </a:lnTo>
                <a:lnTo>
                  <a:pt x="315602" y="551257"/>
                </a:lnTo>
                <a:lnTo>
                  <a:pt x="319208" y="554952"/>
                </a:lnTo>
                <a:lnTo>
                  <a:pt x="381458" y="492801"/>
                </a:lnTo>
                <a:lnTo>
                  <a:pt x="397305" y="476979"/>
                </a:lnTo>
                <a:lnTo>
                  <a:pt x="403758" y="470537"/>
                </a:lnTo>
                <a:lnTo>
                  <a:pt x="476161" y="398439"/>
                </a:lnTo>
                <a:lnTo>
                  <a:pt x="484986" y="389533"/>
                </a:lnTo>
                <a:cubicBezTo>
                  <a:pt x="476730" y="381764"/>
                  <a:pt x="468759" y="373616"/>
                  <a:pt x="460788" y="365563"/>
                </a:cubicBezTo>
                <a:cubicBezTo>
                  <a:pt x="458036" y="362816"/>
                  <a:pt x="455474" y="359974"/>
                  <a:pt x="457752" y="355236"/>
                </a:cubicBezTo>
                <a:cubicBezTo>
                  <a:pt x="459934" y="350310"/>
                  <a:pt x="464015" y="350120"/>
                  <a:pt x="468000" y="349931"/>
                </a:cubicBezTo>
                <a:cubicBezTo>
                  <a:pt x="494095" y="348605"/>
                  <a:pt x="520286" y="347468"/>
                  <a:pt x="546381" y="346236"/>
                </a:cubicBezTo>
                <a:close/>
                <a:moveTo>
                  <a:pt x="278625" y="278352"/>
                </a:moveTo>
                <a:cubicBezTo>
                  <a:pt x="278625" y="278352"/>
                  <a:pt x="327877" y="302233"/>
                  <a:pt x="371816" y="329810"/>
                </a:cubicBezTo>
                <a:cubicBezTo>
                  <a:pt x="404936" y="350469"/>
                  <a:pt x="411104" y="373023"/>
                  <a:pt x="412053" y="405338"/>
                </a:cubicBezTo>
                <a:cubicBezTo>
                  <a:pt x="412148" y="405433"/>
                  <a:pt x="412148" y="405622"/>
                  <a:pt x="412148" y="405717"/>
                </a:cubicBezTo>
                <a:lnTo>
                  <a:pt x="412148" y="408086"/>
                </a:lnTo>
                <a:cubicBezTo>
                  <a:pt x="412243" y="409602"/>
                  <a:pt x="412243" y="411308"/>
                  <a:pt x="412243" y="412919"/>
                </a:cubicBezTo>
                <a:lnTo>
                  <a:pt x="379123" y="445992"/>
                </a:lnTo>
                <a:lnTo>
                  <a:pt x="372670" y="452436"/>
                </a:lnTo>
                <a:lnTo>
                  <a:pt x="356822" y="468262"/>
                </a:lnTo>
                <a:lnTo>
                  <a:pt x="319147" y="505884"/>
                </a:lnTo>
                <a:lnTo>
                  <a:pt x="265623" y="452436"/>
                </a:lnTo>
                <a:lnTo>
                  <a:pt x="249775" y="436705"/>
                </a:lnTo>
                <a:lnTo>
                  <a:pt x="245505" y="432346"/>
                </a:lnTo>
                <a:cubicBezTo>
                  <a:pt x="235730" y="422680"/>
                  <a:pt x="222729" y="417184"/>
                  <a:pt x="208779" y="417184"/>
                </a:cubicBezTo>
                <a:cubicBezTo>
                  <a:pt x="194923" y="417184"/>
                  <a:pt x="181827" y="422680"/>
                  <a:pt x="172148" y="432346"/>
                </a:cubicBezTo>
                <a:lnTo>
                  <a:pt x="167782" y="436705"/>
                </a:lnTo>
                <a:lnTo>
                  <a:pt x="89490" y="514887"/>
                </a:lnTo>
                <a:lnTo>
                  <a:pt x="190" y="514792"/>
                </a:lnTo>
                <a:lnTo>
                  <a:pt x="0" y="405433"/>
                </a:lnTo>
                <a:cubicBezTo>
                  <a:pt x="949" y="373118"/>
                  <a:pt x="7117" y="350753"/>
                  <a:pt x="40237" y="329904"/>
                </a:cubicBezTo>
                <a:cubicBezTo>
                  <a:pt x="84271" y="302233"/>
                  <a:pt x="133429" y="278447"/>
                  <a:pt x="133429" y="278447"/>
                </a:cubicBezTo>
                <a:lnTo>
                  <a:pt x="172527" y="401926"/>
                </a:lnTo>
                <a:lnTo>
                  <a:pt x="195398" y="337201"/>
                </a:lnTo>
                <a:cubicBezTo>
                  <a:pt x="155255" y="281384"/>
                  <a:pt x="198340" y="278636"/>
                  <a:pt x="205932" y="278447"/>
                </a:cubicBezTo>
                <a:lnTo>
                  <a:pt x="206121" y="278447"/>
                </a:lnTo>
                <a:lnTo>
                  <a:pt x="206406" y="278447"/>
                </a:lnTo>
                <a:cubicBezTo>
                  <a:pt x="214093" y="278636"/>
                  <a:pt x="256988" y="281384"/>
                  <a:pt x="216940" y="337201"/>
                </a:cubicBezTo>
                <a:lnTo>
                  <a:pt x="239811" y="401926"/>
                </a:lnTo>
                <a:close/>
                <a:moveTo>
                  <a:pt x="406730" y="85850"/>
                </a:moveTo>
                <a:lnTo>
                  <a:pt x="412614" y="85850"/>
                </a:lnTo>
                <a:cubicBezTo>
                  <a:pt x="426185" y="85850"/>
                  <a:pt x="426185" y="85850"/>
                  <a:pt x="426185" y="99398"/>
                </a:cubicBezTo>
                <a:cubicBezTo>
                  <a:pt x="426280" y="108967"/>
                  <a:pt x="426280" y="108967"/>
                  <a:pt x="435770" y="110483"/>
                </a:cubicBezTo>
                <a:cubicBezTo>
                  <a:pt x="443172" y="111619"/>
                  <a:pt x="450100" y="113799"/>
                  <a:pt x="456838" y="116641"/>
                </a:cubicBezTo>
                <a:cubicBezTo>
                  <a:pt x="460444" y="118346"/>
                  <a:pt x="461867" y="120809"/>
                  <a:pt x="460728" y="124788"/>
                </a:cubicBezTo>
                <a:cubicBezTo>
                  <a:pt x="458925" y="130568"/>
                  <a:pt x="457407" y="136347"/>
                  <a:pt x="455509" y="142221"/>
                </a:cubicBezTo>
                <a:cubicBezTo>
                  <a:pt x="453801" y="147621"/>
                  <a:pt x="451998" y="148379"/>
                  <a:pt x="446778" y="145821"/>
                </a:cubicBezTo>
                <a:cubicBezTo>
                  <a:pt x="436339" y="140800"/>
                  <a:pt x="425141" y="138621"/>
                  <a:pt x="413563" y="139284"/>
                </a:cubicBezTo>
                <a:cubicBezTo>
                  <a:pt x="410526" y="139379"/>
                  <a:pt x="407489" y="139757"/>
                  <a:pt x="404642" y="141084"/>
                </a:cubicBezTo>
                <a:cubicBezTo>
                  <a:pt x="394583" y="145442"/>
                  <a:pt x="392875" y="156621"/>
                  <a:pt x="401511" y="163443"/>
                </a:cubicBezTo>
                <a:cubicBezTo>
                  <a:pt x="405781" y="166853"/>
                  <a:pt x="410716" y="169317"/>
                  <a:pt x="415936" y="171496"/>
                </a:cubicBezTo>
                <a:cubicBezTo>
                  <a:pt x="424761" y="175191"/>
                  <a:pt x="433777" y="178696"/>
                  <a:pt x="442223" y="183338"/>
                </a:cubicBezTo>
                <a:cubicBezTo>
                  <a:pt x="469175" y="198307"/>
                  <a:pt x="476387" y="232130"/>
                  <a:pt x="457407" y="255152"/>
                </a:cubicBezTo>
                <a:cubicBezTo>
                  <a:pt x="450574" y="263489"/>
                  <a:pt x="441654" y="268984"/>
                  <a:pt x="431214" y="271921"/>
                </a:cubicBezTo>
                <a:cubicBezTo>
                  <a:pt x="426659" y="273152"/>
                  <a:pt x="424666" y="275616"/>
                  <a:pt x="424951" y="280258"/>
                </a:cubicBezTo>
                <a:cubicBezTo>
                  <a:pt x="425141" y="284900"/>
                  <a:pt x="424951" y="289448"/>
                  <a:pt x="424951" y="294185"/>
                </a:cubicBezTo>
                <a:cubicBezTo>
                  <a:pt x="424951" y="298353"/>
                  <a:pt x="422768" y="300438"/>
                  <a:pt x="418688" y="300627"/>
                </a:cubicBezTo>
                <a:cubicBezTo>
                  <a:pt x="413658" y="300722"/>
                  <a:pt x="408628" y="300722"/>
                  <a:pt x="403693" y="300627"/>
                </a:cubicBezTo>
                <a:cubicBezTo>
                  <a:pt x="399328" y="300438"/>
                  <a:pt x="397240" y="298069"/>
                  <a:pt x="397240" y="293806"/>
                </a:cubicBezTo>
                <a:cubicBezTo>
                  <a:pt x="397050" y="290490"/>
                  <a:pt x="397050" y="287079"/>
                  <a:pt x="397050" y="283669"/>
                </a:cubicBezTo>
                <a:cubicBezTo>
                  <a:pt x="397050" y="276184"/>
                  <a:pt x="396861" y="275805"/>
                  <a:pt x="389648" y="274668"/>
                </a:cubicBezTo>
                <a:cubicBezTo>
                  <a:pt x="380348" y="273342"/>
                  <a:pt x="371427" y="271163"/>
                  <a:pt x="362886" y="267089"/>
                </a:cubicBezTo>
                <a:cubicBezTo>
                  <a:pt x="356243" y="263963"/>
                  <a:pt x="355579" y="262163"/>
                  <a:pt x="357192" y="255246"/>
                </a:cubicBezTo>
                <a:cubicBezTo>
                  <a:pt x="358616" y="250036"/>
                  <a:pt x="360039" y="244920"/>
                  <a:pt x="361653" y="239804"/>
                </a:cubicBezTo>
                <a:cubicBezTo>
                  <a:pt x="363551" y="233930"/>
                  <a:pt x="365164" y="233172"/>
                  <a:pt x="370668" y="236014"/>
                </a:cubicBezTo>
                <a:cubicBezTo>
                  <a:pt x="379968" y="240846"/>
                  <a:pt x="389838" y="243593"/>
                  <a:pt x="400277" y="244920"/>
                </a:cubicBezTo>
                <a:cubicBezTo>
                  <a:pt x="406920" y="245772"/>
                  <a:pt x="413563" y="245014"/>
                  <a:pt x="419732" y="242362"/>
                </a:cubicBezTo>
                <a:cubicBezTo>
                  <a:pt x="431214" y="237435"/>
                  <a:pt x="433018" y="224077"/>
                  <a:pt x="423243" y="215929"/>
                </a:cubicBezTo>
                <a:cubicBezTo>
                  <a:pt x="420016" y="213276"/>
                  <a:pt x="416220" y="211287"/>
                  <a:pt x="412234" y="209487"/>
                </a:cubicBezTo>
                <a:cubicBezTo>
                  <a:pt x="402175" y="205129"/>
                  <a:pt x="391641" y="201718"/>
                  <a:pt x="382056" y="196033"/>
                </a:cubicBezTo>
                <a:cubicBezTo>
                  <a:pt x="366587" y="186654"/>
                  <a:pt x="356718" y="173864"/>
                  <a:pt x="357857" y="155105"/>
                </a:cubicBezTo>
                <a:cubicBezTo>
                  <a:pt x="359280" y="133694"/>
                  <a:pt x="371238" y="120336"/>
                  <a:pt x="390882" y="113230"/>
                </a:cubicBezTo>
                <a:cubicBezTo>
                  <a:pt x="398948" y="110388"/>
                  <a:pt x="399138" y="110483"/>
                  <a:pt x="399138" y="102051"/>
                </a:cubicBezTo>
                <a:cubicBezTo>
                  <a:pt x="399138" y="99114"/>
                  <a:pt x="398948" y="96366"/>
                  <a:pt x="399138" y="93429"/>
                </a:cubicBezTo>
                <a:cubicBezTo>
                  <a:pt x="399233" y="87082"/>
                  <a:pt x="400372" y="85945"/>
                  <a:pt x="406730" y="85850"/>
                </a:cubicBezTo>
                <a:close/>
                <a:moveTo>
                  <a:pt x="205945" y="50"/>
                </a:moveTo>
                <a:cubicBezTo>
                  <a:pt x="214105" y="-329"/>
                  <a:pt x="298173" y="-1087"/>
                  <a:pt x="302823" y="99179"/>
                </a:cubicBezTo>
                <a:cubicBezTo>
                  <a:pt x="302823" y="99179"/>
                  <a:pt x="319238" y="249483"/>
                  <a:pt x="206514" y="250620"/>
                </a:cubicBezTo>
                <a:lnTo>
                  <a:pt x="205945" y="250620"/>
                </a:lnTo>
                <a:lnTo>
                  <a:pt x="205281" y="250620"/>
                </a:lnTo>
                <a:cubicBezTo>
                  <a:pt x="92652" y="249483"/>
                  <a:pt x="108972" y="99179"/>
                  <a:pt x="108972" y="99179"/>
                </a:cubicBezTo>
                <a:cubicBezTo>
                  <a:pt x="113527" y="-1087"/>
                  <a:pt x="197690" y="-329"/>
                  <a:pt x="205945" y="50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6" name="1">
            <a:extLst>
              <a:ext uri="{FF2B5EF4-FFF2-40B4-BE49-F238E27FC236}">
                <a16:creationId xmlns:a16="http://schemas.microsoft.com/office/drawing/2014/main" id="{42538FF1-8AD9-4BC1-B1B0-56AD6204357D}"/>
              </a:ext>
            </a:extLst>
          </p:cNvPr>
          <p:cNvGrpSpPr/>
          <p:nvPr/>
        </p:nvGrpSpPr>
        <p:grpSpPr>
          <a:xfrm>
            <a:off x="8673592" y="2672217"/>
            <a:ext cx="2856992" cy="2856992"/>
            <a:chOff x="4813808" y="2454550"/>
            <a:chExt cx="2564384" cy="2564384"/>
          </a:xfrm>
        </p:grpSpPr>
        <p:sp>
          <p:nvSpPr>
            <p:cNvPr id="17" name="1">
              <a:extLst>
                <a:ext uri="{FF2B5EF4-FFF2-40B4-BE49-F238E27FC236}">
                  <a16:creationId xmlns:a16="http://schemas.microsoft.com/office/drawing/2014/main" id="{0CB25656-A7FA-48D8-86A7-A3D5EB546C7F}"/>
                </a:ext>
              </a:extLst>
            </p:cNvPr>
            <p:cNvSpPr/>
            <p:nvPr/>
          </p:nvSpPr>
          <p:spPr>
            <a:xfrm>
              <a:off x="4813808" y="2454550"/>
              <a:ext cx="2564384" cy="25643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228600" dist="76200" dir="8100000" algn="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1082BAA2-5DB0-4186-8283-FD4EE8A8EAFA}"/>
                </a:ext>
              </a:extLst>
            </p:cNvPr>
            <p:cNvSpPr/>
            <p:nvPr/>
          </p:nvSpPr>
          <p:spPr>
            <a:xfrm>
              <a:off x="5160264" y="2801006"/>
              <a:ext cx="1871472" cy="1871472"/>
            </a:xfrm>
            <a:prstGeom prst="ellipse">
              <a:avLst/>
            </a:prstGeom>
            <a:solidFill>
              <a:srgbClr val="A70C1B"/>
            </a:solidFill>
            <a:ln w="12700">
              <a:solidFill>
                <a:srgbClr val="A70C1B"/>
              </a:solidFill>
            </a:ln>
            <a:effectLst>
              <a:outerShdw blurRad="228600" dist="76200" dir="8100000" algn="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1">
              <a:extLst>
                <a:ext uri="{FF2B5EF4-FFF2-40B4-BE49-F238E27FC236}">
                  <a16:creationId xmlns:a16="http://schemas.microsoft.com/office/drawing/2014/main" id="{F09D7BA1-3CCA-4899-9FB3-DD7008D19A49}"/>
                </a:ext>
              </a:extLst>
            </p:cNvPr>
            <p:cNvSpPr/>
            <p:nvPr/>
          </p:nvSpPr>
          <p:spPr>
            <a:xfrm>
              <a:off x="5454469" y="3095211"/>
              <a:ext cx="1283062" cy="1283062"/>
            </a:xfrm>
            <a:prstGeom prst="ellipse">
              <a:avLst/>
            </a:prstGeom>
            <a:blipFill>
              <a:blip r:embed="rId3"/>
              <a:stretch>
                <a:fillRect l="-169616" t="-142583" r="-56322"/>
              </a:stretch>
            </a:blipFill>
            <a:ln w="571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9DF42A0-67D8-4676-9399-F816A152E618}"/>
              </a:ext>
            </a:extLst>
          </p:cNvPr>
          <p:cNvGrpSpPr/>
          <p:nvPr/>
        </p:nvGrpSpPr>
        <p:grpSpPr>
          <a:xfrm>
            <a:off x="503025" y="4416082"/>
            <a:ext cx="2587146" cy="1295522"/>
            <a:chOff x="1694568" y="3617971"/>
            <a:chExt cx="2587146" cy="129552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9A1765-739F-4D0A-BBD0-25239AFF5CFE}"/>
                </a:ext>
              </a:extLst>
            </p:cNvPr>
            <p:cNvSpPr txBox="1"/>
            <p:nvPr/>
          </p:nvSpPr>
          <p:spPr>
            <a:xfrm>
              <a:off x="1694568" y="4008373"/>
              <a:ext cx="2587146" cy="905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9D0E2FC-6DB2-450F-AB59-7C3925FEDB24}"/>
                </a:ext>
              </a:extLst>
            </p:cNvPr>
            <p:cNvSpPr txBox="1"/>
            <p:nvPr/>
          </p:nvSpPr>
          <p:spPr>
            <a:xfrm>
              <a:off x="2280255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F679A15-A1C5-4072-B845-42F86B1E2F36}"/>
              </a:ext>
            </a:extLst>
          </p:cNvPr>
          <p:cNvGrpSpPr/>
          <p:nvPr/>
        </p:nvGrpSpPr>
        <p:grpSpPr>
          <a:xfrm>
            <a:off x="6050397" y="4416082"/>
            <a:ext cx="2587146" cy="1295522"/>
            <a:chOff x="1694568" y="3617971"/>
            <a:chExt cx="2587146" cy="129552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BFAC68D-0ACE-4811-A109-41E92AA5A1E6}"/>
                </a:ext>
              </a:extLst>
            </p:cNvPr>
            <p:cNvSpPr txBox="1"/>
            <p:nvPr/>
          </p:nvSpPr>
          <p:spPr>
            <a:xfrm>
              <a:off x="1694568" y="4008373"/>
              <a:ext cx="2587146" cy="905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1A855E8-418D-4977-8411-CE44F0453DCF}"/>
                </a:ext>
              </a:extLst>
            </p:cNvPr>
            <p:cNvSpPr txBox="1"/>
            <p:nvPr/>
          </p:nvSpPr>
          <p:spPr>
            <a:xfrm>
              <a:off x="2280255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1BE7605-2485-4EF5-953E-B5CCCE33914E}"/>
              </a:ext>
            </a:extLst>
          </p:cNvPr>
          <p:cNvGrpSpPr/>
          <p:nvPr/>
        </p:nvGrpSpPr>
        <p:grpSpPr>
          <a:xfrm>
            <a:off x="3273386" y="2487095"/>
            <a:ext cx="2587146" cy="1295522"/>
            <a:chOff x="1694568" y="3617971"/>
            <a:chExt cx="2587146" cy="129552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C204D6-258F-4339-92C0-22370A707B71}"/>
                </a:ext>
              </a:extLst>
            </p:cNvPr>
            <p:cNvSpPr txBox="1"/>
            <p:nvPr/>
          </p:nvSpPr>
          <p:spPr>
            <a:xfrm>
              <a:off x="1694568" y="4008373"/>
              <a:ext cx="2587146" cy="905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2AB41B1-1FDD-4B04-93B8-C0E9DA2DB050}"/>
                </a:ext>
              </a:extLst>
            </p:cNvPr>
            <p:cNvSpPr txBox="1"/>
            <p:nvPr/>
          </p:nvSpPr>
          <p:spPr>
            <a:xfrm>
              <a:off x="2280255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pic>
        <p:nvPicPr>
          <p:cNvPr id="39" name="Picture 38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0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C883F81-E13C-4E77-A24B-2462E8D1B727}"/>
              </a:ext>
            </a:extLst>
          </p:cNvPr>
          <p:cNvSpPr/>
          <p:nvPr/>
        </p:nvSpPr>
        <p:spPr>
          <a:xfrm>
            <a:off x="1145382" y="2466979"/>
            <a:ext cx="2247900" cy="3117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806808-FAF5-4413-93CF-F7E6905B4B38}"/>
              </a:ext>
            </a:extLst>
          </p:cNvPr>
          <p:cNvSpPr/>
          <p:nvPr/>
        </p:nvSpPr>
        <p:spPr>
          <a:xfrm>
            <a:off x="1894167" y="2466979"/>
            <a:ext cx="750330" cy="1054700"/>
          </a:xfrm>
          <a:prstGeom prst="rect">
            <a:avLst/>
          </a:prstGeom>
          <a:solidFill>
            <a:srgbClr val="A70C1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74C7C5ED-4DC7-4644-8A7F-AF55FF603E92}"/>
              </a:ext>
            </a:extLst>
          </p:cNvPr>
          <p:cNvSpPr/>
          <p:nvPr/>
        </p:nvSpPr>
        <p:spPr>
          <a:xfrm>
            <a:off x="2069006" y="2965792"/>
            <a:ext cx="400652" cy="285673"/>
          </a:xfrm>
          <a:custGeom>
            <a:avLst/>
            <a:gdLst>
              <a:gd name="connsiteX0" fmla="*/ 206677 w 567167"/>
              <a:gd name="connsiteY0" fmla="*/ 136244 h 404402"/>
              <a:gd name="connsiteX1" fmla="*/ 140655 w 567167"/>
              <a:gd name="connsiteY1" fmla="*/ 202208 h 404402"/>
              <a:gd name="connsiteX2" fmla="*/ 206677 w 567167"/>
              <a:gd name="connsiteY2" fmla="*/ 266738 h 404402"/>
              <a:gd name="connsiteX3" fmla="*/ 272699 w 567167"/>
              <a:gd name="connsiteY3" fmla="*/ 202208 h 404402"/>
              <a:gd name="connsiteX4" fmla="*/ 206677 w 567167"/>
              <a:gd name="connsiteY4" fmla="*/ 136244 h 404402"/>
              <a:gd name="connsiteX5" fmla="*/ 459789 w 567167"/>
              <a:gd name="connsiteY5" fmla="*/ 65329 h 404402"/>
              <a:gd name="connsiteX6" fmla="*/ 442203 w 567167"/>
              <a:gd name="connsiteY6" fmla="*/ 81823 h 404402"/>
              <a:gd name="connsiteX7" fmla="*/ 457995 w 567167"/>
              <a:gd name="connsiteY7" fmla="*/ 123417 h 404402"/>
              <a:gd name="connsiteX8" fmla="*/ 501062 w 567167"/>
              <a:gd name="connsiteY8" fmla="*/ 107640 h 404402"/>
              <a:gd name="connsiteX9" fmla="*/ 483835 w 567167"/>
              <a:gd name="connsiteY9" fmla="*/ 66046 h 404402"/>
              <a:gd name="connsiteX10" fmla="*/ 459789 w 567167"/>
              <a:gd name="connsiteY10" fmla="*/ 65329 h 404402"/>
              <a:gd name="connsiteX11" fmla="*/ 445075 w 567167"/>
              <a:gd name="connsiteY11" fmla="*/ 69 h 404402"/>
              <a:gd name="connsiteX12" fmla="*/ 466608 w 567167"/>
              <a:gd name="connsiteY12" fmla="*/ 20149 h 404402"/>
              <a:gd name="connsiteX13" fmla="*/ 479528 w 567167"/>
              <a:gd name="connsiteY13" fmla="*/ 21583 h 404402"/>
              <a:gd name="connsiteX14" fmla="*/ 501062 w 567167"/>
              <a:gd name="connsiteY14" fmla="*/ 1504 h 404402"/>
              <a:gd name="connsiteX15" fmla="*/ 521160 w 567167"/>
              <a:gd name="connsiteY15" fmla="*/ 10109 h 404402"/>
              <a:gd name="connsiteX16" fmla="*/ 521160 w 567167"/>
              <a:gd name="connsiteY16" fmla="*/ 40229 h 404402"/>
              <a:gd name="connsiteX17" fmla="*/ 529774 w 567167"/>
              <a:gd name="connsiteY17" fmla="*/ 48835 h 404402"/>
              <a:gd name="connsiteX18" fmla="*/ 559921 w 567167"/>
              <a:gd name="connsiteY18" fmla="*/ 50269 h 404402"/>
              <a:gd name="connsiteX19" fmla="*/ 567099 w 567167"/>
              <a:gd name="connsiteY19" fmla="*/ 70349 h 404402"/>
              <a:gd name="connsiteX20" fmla="*/ 547001 w 567167"/>
              <a:gd name="connsiteY20" fmla="*/ 90429 h 404402"/>
              <a:gd name="connsiteX21" fmla="*/ 547001 w 567167"/>
              <a:gd name="connsiteY21" fmla="*/ 103337 h 404402"/>
              <a:gd name="connsiteX22" fmla="*/ 567099 w 567167"/>
              <a:gd name="connsiteY22" fmla="*/ 124851 h 404402"/>
              <a:gd name="connsiteX23" fmla="*/ 558485 w 567167"/>
              <a:gd name="connsiteY23" fmla="*/ 144931 h 404402"/>
              <a:gd name="connsiteX24" fmla="*/ 528338 w 567167"/>
              <a:gd name="connsiteY24" fmla="*/ 144931 h 404402"/>
              <a:gd name="connsiteX25" fmla="*/ 518289 w 567167"/>
              <a:gd name="connsiteY25" fmla="*/ 153537 h 404402"/>
              <a:gd name="connsiteX26" fmla="*/ 518289 w 567167"/>
              <a:gd name="connsiteY26" fmla="*/ 182222 h 404402"/>
              <a:gd name="connsiteX27" fmla="*/ 498191 w 567167"/>
              <a:gd name="connsiteY27" fmla="*/ 189394 h 404402"/>
              <a:gd name="connsiteX28" fmla="*/ 476657 w 567167"/>
              <a:gd name="connsiteY28" fmla="*/ 169314 h 404402"/>
              <a:gd name="connsiteX29" fmla="*/ 463737 w 567167"/>
              <a:gd name="connsiteY29" fmla="*/ 167880 h 404402"/>
              <a:gd name="connsiteX30" fmla="*/ 442203 w 567167"/>
              <a:gd name="connsiteY30" fmla="*/ 187959 h 404402"/>
              <a:gd name="connsiteX31" fmla="*/ 422105 w 567167"/>
              <a:gd name="connsiteY31" fmla="*/ 179354 h 404402"/>
              <a:gd name="connsiteX32" fmla="*/ 422105 w 567167"/>
              <a:gd name="connsiteY32" fmla="*/ 149234 h 404402"/>
              <a:gd name="connsiteX33" fmla="*/ 413492 w 567167"/>
              <a:gd name="connsiteY33" fmla="*/ 140628 h 404402"/>
              <a:gd name="connsiteX34" fmla="*/ 383345 w 567167"/>
              <a:gd name="connsiteY34" fmla="*/ 139194 h 404402"/>
              <a:gd name="connsiteX35" fmla="*/ 374731 w 567167"/>
              <a:gd name="connsiteY35" fmla="*/ 119114 h 404402"/>
              <a:gd name="connsiteX36" fmla="*/ 396265 w 567167"/>
              <a:gd name="connsiteY36" fmla="*/ 99034 h 404402"/>
              <a:gd name="connsiteX37" fmla="*/ 396265 w 567167"/>
              <a:gd name="connsiteY37" fmla="*/ 86126 h 404402"/>
              <a:gd name="connsiteX38" fmla="*/ 376167 w 567167"/>
              <a:gd name="connsiteY38" fmla="*/ 64612 h 404402"/>
              <a:gd name="connsiteX39" fmla="*/ 384780 w 567167"/>
              <a:gd name="connsiteY39" fmla="*/ 44532 h 404402"/>
              <a:gd name="connsiteX40" fmla="*/ 414927 w 567167"/>
              <a:gd name="connsiteY40" fmla="*/ 44532 h 404402"/>
              <a:gd name="connsiteX41" fmla="*/ 423541 w 567167"/>
              <a:gd name="connsiteY41" fmla="*/ 35926 h 404402"/>
              <a:gd name="connsiteX42" fmla="*/ 424976 w 567167"/>
              <a:gd name="connsiteY42" fmla="*/ 7241 h 404402"/>
              <a:gd name="connsiteX43" fmla="*/ 182277 w 567167"/>
              <a:gd name="connsiteY43" fmla="*/ 14 h 404402"/>
              <a:gd name="connsiteX44" fmla="*/ 228206 w 567167"/>
              <a:gd name="connsiteY44" fmla="*/ 14 h 404402"/>
              <a:gd name="connsiteX45" fmla="*/ 254040 w 567167"/>
              <a:gd name="connsiteY45" fmla="*/ 54506 h 404402"/>
              <a:gd name="connsiteX46" fmla="*/ 278440 w 567167"/>
              <a:gd name="connsiteY46" fmla="*/ 64544 h 404402"/>
              <a:gd name="connsiteX47" fmla="*/ 335850 w 567167"/>
              <a:gd name="connsiteY47" fmla="*/ 43034 h 404402"/>
              <a:gd name="connsiteX48" fmla="*/ 367426 w 567167"/>
              <a:gd name="connsiteY48" fmla="*/ 73148 h 404402"/>
              <a:gd name="connsiteX49" fmla="*/ 345897 w 567167"/>
              <a:gd name="connsiteY49" fmla="*/ 130508 h 404402"/>
              <a:gd name="connsiteX50" fmla="*/ 355943 w 567167"/>
              <a:gd name="connsiteY50" fmla="*/ 154886 h 404402"/>
              <a:gd name="connsiteX51" fmla="*/ 413354 w 567167"/>
              <a:gd name="connsiteY51" fmla="*/ 177830 h 404402"/>
              <a:gd name="connsiteX52" fmla="*/ 413354 w 567167"/>
              <a:gd name="connsiteY52" fmla="*/ 222284 h 404402"/>
              <a:gd name="connsiteX53" fmla="*/ 355943 w 567167"/>
              <a:gd name="connsiteY53" fmla="*/ 248096 h 404402"/>
              <a:gd name="connsiteX54" fmla="*/ 345897 w 567167"/>
              <a:gd name="connsiteY54" fmla="*/ 272474 h 404402"/>
              <a:gd name="connsiteX55" fmla="*/ 368861 w 567167"/>
              <a:gd name="connsiteY55" fmla="*/ 328400 h 404402"/>
              <a:gd name="connsiteX56" fmla="*/ 337285 w 567167"/>
              <a:gd name="connsiteY56" fmla="*/ 359948 h 404402"/>
              <a:gd name="connsiteX57" fmla="*/ 279875 w 567167"/>
              <a:gd name="connsiteY57" fmla="*/ 338438 h 404402"/>
              <a:gd name="connsiteX58" fmla="*/ 254040 w 567167"/>
              <a:gd name="connsiteY58" fmla="*/ 348476 h 404402"/>
              <a:gd name="connsiteX59" fmla="*/ 229641 w 567167"/>
              <a:gd name="connsiteY59" fmla="*/ 404402 h 404402"/>
              <a:gd name="connsiteX60" fmla="*/ 185148 w 567167"/>
              <a:gd name="connsiteY60" fmla="*/ 404402 h 404402"/>
              <a:gd name="connsiteX61" fmla="*/ 159313 w 567167"/>
              <a:gd name="connsiteY61" fmla="*/ 348476 h 404402"/>
              <a:gd name="connsiteX62" fmla="*/ 133479 w 567167"/>
              <a:gd name="connsiteY62" fmla="*/ 338438 h 404402"/>
              <a:gd name="connsiteX63" fmla="*/ 77504 w 567167"/>
              <a:gd name="connsiteY63" fmla="*/ 361382 h 404402"/>
              <a:gd name="connsiteX64" fmla="*/ 44493 w 567167"/>
              <a:gd name="connsiteY64" fmla="*/ 329834 h 404402"/>
              <a:gd name="connsiteX65" fmla="*/ 67457 w 567167"/>
              <a:gd name="connsiteY65" fmla="*/ 272474 h 404402"/>
              <a:gd name="connsiteX66" fmla="*/ 57410 w 567167"/>
              <a:gd name="connsiteY66" fmla="*/ 248096 h 404402"/>
              <a:gd name="connsiteX67" fmla="*/ 0 w 567167"/>
              <a:gd name="connsiteY67" fmla="*/ 225152 h 404402"/>
              <a:gd name="connsiteX68" fmla="*/ 0 w 567167"/>
              <a:gd name="connsiteY68" fmla="*/ 180698 h 404402"/>
              <a:gd name="connsiteX69" fmla="*/ 55975 w 567167"/>
              <a:gd name="connsiteY69" fmla="*/ 156320 h 404402"/>
              <a:gd name="connsiteX70" fmla="*/ 67457 w 567167"/>
              <a:gd name="connsiteY70" fmla="*/ 130508 h 404402"/>
              <a:gd name="connsiteX71" fmla="*/ 43057 w 567167"/>
              <a:gd name="connsiteY71" fmla="*/ 74582 h 404402"/>
              <a:gd name="connsiteX72" fmla="*/ 76068 w 567167"/>
              <a:gd name="connsiteY72" fmla="*/ 43034 h 404402"/>
              <a:gd name="connsiteX73" fmla="*/ 133479 w 567167"/>
              <a:gd name="connsiteY73" fmla="*/ 65978 h 404402"/>
              <a:gd name="connsiteX74" fmla="*/ 159313 w 567167"/>
              <a:gd name="connsiteY74" fmla="*/ 54506 h 404402"/>
              <a:gd name="connsiteX75" fmla="*/ 182277 w 567167"/>
              <a:gd name="connsiteY75" fmla="*/ 14 h 40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67167" h="404402">
                <a:moveTo>
                  <a:pt x="206677" y="136244"/>
                </a:moveTo>
                <a:cubicBezTo>
                  <a:pt x="170795" y="136244"/>
                  <a:pt x="140655" y="166358"/>
                  <a:pt x="140655" y="202208"/>
                </a:cubicBezTo>
                <a:cubicBezTo>
                  <a:pt x="140655" y="236624"/>
                  <a:pt x="170795" y="266738"/>
                  <a:pt x="206677" y="266738"/>
                </a:cubicBezTo>
                <a:cubicBezTo>
                  <a:pt x="242558" y="266738"/>
                  <a:pt x="272699" y="238058"/>
                  <a:pt x="272699" y="202208"/>
                </a:cubicBezTo>
                <a:cubicBezTo>
                  <a:pt x="272699" y="166358"/>
                  <a:pt x="242558" y="136244"/>
                  <a:pt x="206677" y="136244"/>
                </a:cubicBezTo>
                <a:close/>
                <a:moveTo>
                  <a:pt x="459789" y="65329"/>
                </a:moveTo>
                <a:cubicBezTo>
                  <a:pt x="452252" y="68197"/>
                  <a:pt x="445792" y="73935"/>
                  <a:pt x="442203" y="81823"/>
                </a:cubicBezTo>
                <a:cubicBezTo>
                  <a:pt x="435026" y="97600"/>
                  <a:pt x="442203" y="116246"/>
                  <a:pt x="457995" y="123417"/>
                </a:cubicBezTo>
                <a:cubicBezTo>
                  <a:pt x="475222" y="130588"/>
                  <a:pt x="493884" y="123417"/>
                  <a:pt x="501062" y="107640"/>
                </a:cubicBezTo>
                <a:cubicBezTo>
                  <a:pt x="506804" y="91863"/>
                  <a:pt x="499627" y="73217"/>
                  <a:pt x="483835" y="66046"/>
                </a:cubicBezTo>
                <a:cubicBezTo>
                  <a:pt x="475940" y="62460"/>
                  <a:pt x="467326" y="62460"/>
                  <a:pt x="459789" y="65329"/>
                </a:cubicBezTo>
                <a:close/>
                <a:moveTo>
                  <a:pt x="445075" y="69"/>
                </a:moveTo>
                <a:cubicBezTo>
                  <a:pt x="446510" y="-1365"/>
                  <a:pt x="466608" y="20149"/>
                  <a:pt x="466608" y="20149"/>
                </a:cubicBezTo>
                <a:lnTo>
                  <a:pt x="479528" y="21583"/>
                </a:lnTo>
                <a:cubicBezTo>
                  <a:pt x="479528" y="21583"/>
                  <a:pt x="499627" y="69"/>
                  <a:pt x="501062" y="1504"/>
                </a:cubicBezTo>
                <a:lnTo>
                  <a:pt x="521160" y="10109"/>
                </a:lnTo>
                <a:cubicBezTo>
                  <a:pt x="522596" y="10109"/>
                  <a:pt x="521160" y="40229"/>
                  <a:pt x="521160" y="40229"/>
                </a:cubicBezTo>
                <a:lnTo>
                  <a:pt x="529774" y="48835"/>
                </a:lnTo>
                <a:cubicBezTo>
                  <a:pt x="529774" y="48835"/>
                  <a:pt x="558485" y="48835"/>
                  <a:pt x="559921" y="50269"/>
                </a:cubicBezTo>
                <a:lnTo>
                  <a:pt x="567099" y="70349"/>
                </a:lnTo>
                <a:cubicBezTo>
                  <a:pt x="568534" y="71783"/>
                  <a:pt x="547001" y="90429"/>
                  <a:pt x="547001" y="90429"/>
                </a:cubicBezTo>
                <a:lnTo>
                  <a:pt x="547001" y="103337"/>
                </a:lnTo>
                <a:cubicBezTo>
                  <a:pt x="547001" y="103337"/>
                  <a:pt x="567099" y="123417"/>
                  <a:pt x="567099" y="124851"/>
                </a:cubicBezTo>
                <a:lnTo>
                  <a:pt x="558485" y="144931"/>
                </a:lnTo>
                <a:cubicBezTo>
                  <a:pt x="557050" y="146365"/>
                  <a:pt x="528338" y="144931"/>
                  <a:pt x="528338" y="144931"/>
                </a:cubicBezTo>
                <a:lnTo>
                  <a:pt x="518289" y="153537"/>
                </a:lnTo>
                <a:cubicBezTo>
                  <a:pt x="518289" y="153537"/>
                  <a:pt x="519725" y="182222"/>
                  <a:pt x="518289" y="182222"/>
                </a:cubicBezTo>
                <a:lnTo>
                  <a:pt x="498191" y="189394"/>
                </a:lnTo>
                <a:cubicBezTo>
                  <a:pt x="496755" y="190828"/>
                  <a:pt x="476657" y="169314"/>
                  <a:pt x="476657" y="169314"/>
                </a:cubicBezTo>
                <a:lnTo>
                  <a:pt x="463737" y="167880"/>
                </a:lnTo>
                <a:cubicBezTo>
                  <a:pt x="463737" y="167880"/>
                  <a:pt x="443639" y="187959"/>
                  <a:pt x="442203" y="187959"/>
                </a:cubicBezTo>
                <a:lnTo>
                  <a:pt x="422105" y="179354"/>
                </a:lnTo>
                <a:cubicBezTo>
                  <a:pt x="420670" y="177920"/>
                  <a:pt x="422105" y="149234"/>
                  <a:pt x="422105" y="149234"/>
                </a:cubicBezTo>
                <a:lnTo>
                  <a:pt x="413492" y="140628"/>
                </a:lnTo>
                <a:cubicBezTo>
                  <a:pt x="413492" y="140628"/>
                  <a:pt x="383345" y="140628"/>
                  <a:pt x="383345" y="139194"/>
                </a:cubicBezTo>
                <a:lnTo>
                  <a:pt x="374731" y="119114"/>
                </a:lnTo>
                <a:cubicBezTo>
                  <a:pt x="374731" y="117680"/>
                  <a:pt x="396265" y="99034"/>
                  <a:pt x="396265" y="99034"/>
                </a:cubicBezTo>
                <a:lnTo>
                  <a:pt x="396265" y="86126"/>
                </a:lnTo>
                <a:cubicBezTo>
                  <a:pt x="396265" y="86126"/>
                  <a:pt x="374731" y="66046"/>
                  <a:pt x="376167" y="64612"/>
                </a:cubicBezTo>
                <a:lnTo>
                  <a:pt x="384780" y="44532"/>
                </a:lnTo>
                <a:cubicBezTo>
                  <a:pt x="384780" y="43098"/>
                  <a:pt x="414927" y="44532"/>
                  <a:pt x="414927" y="44532"/>
                </a:cubicBezTo>
                <a:lnTo>
                  <a:pt x="423541" y="35926"/>
                </a:lnTo>
                <a:cubicBezTo>
                  <a:pt x="423541" y="35926"/>
                  <a:pt x="423541" y="7241"/>
                  <a:pt x="424976" y="7241"/>
                </a:cubicBezTo>
                <a:close/>
                <a:moveTo>
                  <a:pt x="182277" y="14"/>
                </a:moveTo>
                <a:lnTo>
                  <a:pt x="228206" y="14"/>
                </a:lnTo>
                <a:cubicBezTo>
                  <a:pt x="231076" y="14"/>
                  <a:pt x="254040" y="54506"/>
                  <a:pt x="254040" y="54506"/>
                </a:cubicBezTo>
                <a:lnTo>
                  <a:pt x="278440" y="64544"/>
                </a:lnTo>
                <a:cubicBezTo>
                  <a:pt x="278440" y="64544"/>
                  <a:pt x="332979" y="40166"/>
                  <a:pt x="335850" y="43034"/>
                </a:cubicBezTo>
                <a:lnTo>
                  <a:pt x="367426" y="73148"/>
                </a:lnTo>
                <a:cubicBezTo>
                  <a:pt x="370296" y="76016"/>
                  <a:pt x="345897" y="130508"/>
                  <a:pt x="345897" y="130508"/>
                </a:cubicBezTo>
                <a:lnTo>
                  <a:pt x="355943" y="154886"/>
                </a:lnTo>
                <a:cubicBezTo>
                  <a:pt x="355943" y="154886"/>
                  <a:pt x="413354" y="174962"/>
                  <a:pt x="413354" y="177830"/>
                </a:cubicBezTo>
                <a:lnTo>
                  <a:pt x="413354" y="222284"/>
                </a:lnTo>
                <a:cubicBezTo>
                  <a:pt x="413354" y="226586"/>
                  <a:pt x="355943" y="248096"/>
                  <a:pt x="355943" y="248096"/>
                </a:cubicBezTo>
                <a:lnTo>
                  <a:pt x="345897" y="272474"/>
                </a:lnTo>
                <a:cubicBezTo>
                  <a:pt x="345897" y="272474"/>
                  <a:pt x="371731" y="325532"/>
                  <a:pt x="368861" y="328400"/>
                </a:cubicBezTo>
                <a:lnTo>
                  <a:pt x="337285" y="359948"/>
                </a:lnTo>
                <a:cubicBezTo>
                  <a:pt x="334415" y="361382"/>
                  <a:pt x="279875" y="338438"/>
                  <a:pt x="279875" y="338438"/>
                </a:cubicBezTo>
                <a:lnTo>
                  <a:pt x="254040" y="348476"/>
                </a:lnTo>
                <a:cubicBezTo>
                  <a:pt x="254040" y="348476"/>
                  <a:pt x="233947" y="404402"/>
                  <a:pt x="229641" y="404402"/>
                </a:cubicBezTo>
                <a:lnTo>
                  <a:pt x="185148" y="404402"/>
                </a:lnTo>
                <a:cubicBezTo>
                  <a:pt x="182277" y="404402"/>
                  <a:pt x="159313" y="348476"/>
                  <a:pt x="159313" y="348476"/>
                </a:cubicBezTo>
                <a:lnTo>
                  <a:pt x="133479" y="338438"/>
                </a:lnTo>
                <a:cubicBezTo>
                  <a:pt x="133479" y="338438"/>
                  <a:pt x="78939" y="362816"/>
                  <a:pt x="77504" y="361382"/>
                </a:cubicBezTo>
                <a:lnTo>
                  <a:pt x="44493" y="329834"/>
                </a:lnTo>
                <a:cubicBezTo>
                  <a:pt x="43057" y="326966"/>
                  <a:pt x="67457" y="272474"/>
                  <a:pt x="67457" y="272474"/>
                </a:cubicBezTo>
                <a:lnTo>
                  <a:pt x="57410" y="248096"/>
                </a:lnTo>
                <a:cubicBezTo>
                  <a:pt x="57410" y="248096"/>
                  <a:pt x="0" y="228020"/>
                  <a:pt x="0" y="225152"/>
                </a:cubicBezTo>
                <a:lnTo>
                  <a:pt x="0" y="180698"/>
                </a:lnTo>
                <a:cubicBezTo>
                  <a:pt x="0" y="177830"/>
                  <a:pt x="55975" y="156320"/>
                  <a:pt x="55975" y="156320"/>
                </a:cubicBezTo>
                <a:lnTo>
                  <a:pt x="67457" y="130508"/>
                </a:lnTo>
                <a:cubicBezTo>
                  <a:pt x="67457" y="130508"/>
                  <a:pt x="41622" y="77450"/>
                  <a:pt x="43057" y="74582"/>
                </a:cubicBezTo>
                <a:lnTo>
                  <a:pt x="76068" y="43034"/>
                </a:lnTo>
                <a:cubicBezTo>
                  <a:pt x="77504" y="41600"/>
                  <a:pt x="133479" y="65978"/>
                  <a:pt x="133479" y="65978"/>
                </a:cubicBezTo>
                <a:lnTo>
                  <a:pt x="159313" y="54506"/>
                </a:lnTo>
                <a:cubicBezTo>
                  <a:pt x="159313" y="54506"/>
                  <a:pt x="179407" y="14"/>
                  <a:pt x="182277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BF87F8-B1FB-4192-9FBA-EECB56AD162C}"/>
              </a:ext>
            </a:extLst>
          </p:cNvPr>
          <p:cNvSpPr txBox="1"/>
          <p:nvPr/>
        </p:nvSpPr>
        <p:spPr>
          <a:xfrm>
            <a:off x="1099130" y="4753402"/>
            <a:ext cx="234040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i="1" dirty="0">
                <a:solidFill>
                  <a:srgbClr val="A70C1B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01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87869C-368F-48B8-A9A5-A9A60121CA24}"/>
              </a:ext>
            </a:extLst>
          </p:cNvPr>
          <p:cNvSpPr txBox="1"/>
          <p:nvPr/>
        </p:nvSpPr>
        <p:spPr>
          <a:xfrm>
            <a:off x="1099130" y="4274014"/>
            <a:ext cx="234040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ED0E6-B125-45D7-89E2-CEE6BC5E89C1}"/>
              </a:ext>
            </a:extLst>
          </p:cNvPr>
          <p:cNvSpPr txBox="1"/>
          <p:nvPr/>
        </p:nvSpPr>
        <p:spPr>
          <a:xfrm>
            <a:off x="1561446" y="3759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活动概述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069DEF-52F5-403C-BE65-E68CE6DB3ECF}"/>
              </a:ext>
            </a:extLst>
          </p:cNvPr>
          <p:cNvSpPr/>
          <p:nvPr/>
        </p:nvSpPr>
        <p:spPr>
          <a:xfrm>
            <a:off x="3696494" y="2466979"/>
            <a:ext cx="2247900" cy="3117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5D4A88-1086-4A3E-9955-0320293D5EAD}"/>
              </a:ext>
            </a:extLst>
          </p:cNvPr>
          <p:cNvSpPr/>
          <p:nvPr/>
        </p:nvSpPr>
        <p:spPr>
          <a:xfrm>
            <a:off x="4445279" y="2466979"/>
            <a:ext cx="750330" cy="10547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69CF27D1-16B0-42D3-9C55-2FF6C0663D75}"/>
              </a:ext>
            </a:extLst>
          </p:cNvPr>
          <p:cNvSpPr/>
          <p:nvPr/>
        </p:nvSpPr>
        <p:spPr>
          <a:xfrm>
            <a:off x="4620118" y="2964400"/>
            <a:ext cx="400652" cy="288457"/>
          </a:xfrm>
          <a:custGeom>
            <a:avLst/>
            <a:gdLst>
              <a:gd name="connsiteX0" fmla="*/ 67330 w 598589"/>
              <a:gd name="connsiteY0" fmla="*/ 319563 h 430966"/>
              <a:gd name="connsiteX1" fmla="*/ 292377 w 598589"/>
              <a:gd name="connsiteY1" fmla="*/ 319563 h 430966"/>
              <a:gd name="connsiteX2" fmla="*/ 306212 w 598589"/>
              <a:gd name="connsiteY2" fmla="*/ 319563 h 430966"/>
              <a:gd name="connsiteX3" fmla="*/ 532182 w 598589"/>
              <a:gd name="connsiteY3" fmla="*/ 319563 h 430966"/>
              <a:gd name="connsiteX4" fmla="*/ 598589 w 598589"/>
              <a:gd name="connsiteY4" fmla="*/ 408870 h 430966"/>
              <a:gd name="connsiteX5" fmla="*/ 598589 w 598589"/>
              <a:gd name="connsiteY5" fmla="*/ 430966 h 430966"/>
              <a:gd name="connsiteX6" fmla="*/ 0 w 598589"/>
              <a:gd name="connsiteY6" fmla="*/ 430966 h 430966"/>
              <a:gd name="connsiteX7" fmla="*/ 0 w 598589"/>
              <a:gd name="connsiteY7" fmla="*/ 408870 h 430966"/>
              <a:gd name="connsiteX8" fmla="*/ 114368 w 598589"/>
              <a:gd name="connsiteY8" fmla="*/ 46976 h 430966"/>
              <a:gd name="connsiteX9" fmla="*/ 114368 w 598589"/>
              <a:gd name="connsiteY9" fmla="*/ 258828 h 430966"/>
              <a:gd name="connsiteX10" fmla="*/ 485256 w 598589"/>
              <a:gd name="connsiteY10" fmla="*/ 258828 h 430966"/>
              <a:gd name="connsiteX11" fmla="*/ 485256 w 598589"/>
              <a:gd name="connsiteY11" fmla="*/ 46976 h 430966"/>
              <a:gd name="connsiteX12" fmla="*/ 67315 w 598589"/>
              <a:gd name="connsiteY12" fmla="*/ 0 h 430966"/>
              <a:gd name="connsiteX13" fmla="*/ 532309 w 598589"/>
              <a:gd name="connsiteY13" fmla="*/ 0 h 430966"/>
              <a:gd name="connsiteX14" fmla="*/ 532309 w 598589"/>
              <a:gd name="connsiteY14" fmla="*/ 305804 h 430966"/>
              <a:gd name="connsiteX15" fmla="*/ 67315 w 598589"/>
              <a:gd name="connsiteY15" fmla="*/ 305804 h 43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8589" h="430966">
                <a:moveTo>
                  <a:pt x="67330" y="319563"/>
                </a:moveTo>
                <a:lnTo>
                  <a:pt x="292377" y="319563"/>
                </a:lnTo>
                <a:lnTo>
                  <a:pt x="306212" y="319563"/>
                </a:lnTo>
                <a:lnTo>
                  <a:pt x="532182" y="319563"/>
                </a:lnTo>
                <a:lnTo>
                  <a:pt x="598589" y="408870"/>
                </a:lnTo>
                <a:lnTo>
                  <a:pt x="598589" y="430966"/>
                </a:lnTo>
                <a:lnTo>
                  <a:pt x="0" y="430966"/>
                </a:lnTo>
                <a:lnTo>
                  <a:pt x="0" y="408870"/>
                </a:lnTo>
                <a:close/>
                <a:moveTo>
                  <a:pt x="114368" y="46976"/>
                </a:moveTo>
                <a:lnTo>
                  <a:pt x="114368" y="258828"/>
                </a:lnTo>
                <a:lnTo>
                  <a:pt x="485256" y="258828"/>
                </a:lnTo>
                <a:lnTo>
                  <a:pt x="485256" y="46976"/>
                </a:lnTo>
                <a:close/>
                <a:moveTo>
                  <a:pt x="67315" y="0"/>
                </a:moveTo>
                <a:lnTo>
                  <a:pt x="532309" y="0"/>
                </a:lnTo>
                <a:lnTo>
                  <a:pt x="532309" y="305804"/>
                </a:lnTo>
                <a:lnTo>
                  <a:pt x="67315" y="3058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D4B2BD-D325-4F0B-8356-4EA0DCD4AF36}"/>
              </a:ext>
            </a:extLst>
          </p:cNvPr>
          <p:cNvSpPr txBox="1"/>
          <p:nvPr/>
        </p:nvSpPr>
        <p:spPr>
          <a:xfrm>
            <a:off x="3650242" y="4274014"/>
            <a:ext cx="234040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8471D3-7521-4403-A8ED-D6D3E7D8298D}"/>
              </a:ext>
            </a:extLst>
          </p:cNvPr>
          <p:cNvSpPr txBox="1"/>
          <p:nvPr/>
        </p:nvSpPr>
        <p:spPr>
          <a:xfrm>
            <a:off x="4112558" y="3759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推广目标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518805-5313-4821-A1A1-432E9DBE5339}"/>
              </a:ext>
            </a:extLst>
          </p:cNvPr>
          <p:cNvSpPr/>
          <p:nvPr/>
        </p:nvSpPr>
        <p:spPr>
          <a:xfrm>
            <a:off x="6247606" y="2466979"/>
            <a:ext cx="2247900" cy="3117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8AE047-0A33-4876-956D-C349178B785C}"/>
              </a:ext>
            </a:extLst>
          </p:cNvPr>
          <p:cNvSpPr/>
          <p:nvPr/>
        </p:nvSpPr>
        <p:spPr>
          <a:xfrm>
            <a:off x="6996391" y="2466979"/>
            <a:ext cx="750330" cy="1054700"/>
          </a:xfrm>
          <a:prstGeom prst="rect">
            <a:avLst/>
          </a:prstGeom>
          <a:solidFill>
            <a:srgbClr val="A70C1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A39B2CFD-2FB5-4337-B5CA-A900D29105B3}"/>
              </a:ext>
            </a:extLst>
          </p:cNvPr>
          <p:cNvSpPr/>
          <p:nvPr/>
        </p:nvSpPr>
        <p:spPr>
          <a:xfrm>
            <a:off x="7171230" y="2956637"/>
            <a:ext cx="400652" cy="303984"/>
          </a:xfrm>
          <a:custGeom>
            <a:avLst/>
            <a:gdLst>
              <a:gd name="connsiteX0" fmla="*/ 194125 w 606580"/>
              <a:gd name="connsiteY0" fmla="*/ 436023 h 460227"/>
              <a:gd name="connsiteX1" fmla="*/ 606580 w 606580"/>
              <a:gd name="connsiteY1" fmla="*/ 436023 h 460227"/>
              <a:gd name="connsiteX2" fmla="*/ 606580 w 606580"/>
              <a:gd name="connsiteY2" fmla="*/ 448160 h 460227"/>
              <a:gd name="connsiteX3" fmla="*/ 194125 w 606580"/>
              <a:gd name="connsiteY3" fmla="*/ 448160 h 460227"/>
              <a:gd name="connsiteX4" fmla="*/ 194125 w 606580"/>
              <a:gd name="connsiteY4" fmla="*/ 399682 h 460227"/>
              <a:gd name="connsiteX5" fmla="*/ 606580 w 606580"/>
              <a:gd name="connsiteY5" fmla="*/ 399682 h 460227"/>
              <a:gd name="connsiteX6" fmla="*/ 606580 w 606580"/>
              <a:gd name="connsiteY6" fmla="*/ 411819 h 460227"/>
              <a:gd name="connsiteX7" fmla="*/ 194125 w 606580"/>
              <a:gd name="connsiteY7" fmla="*/ 411819 h 460227"/>
              <a:gd name="connsiteX8" fmla="*/ 194125 w 606580"/>
              <a:gd name="connsiteY8" fmla="*/ 363341 h 460227"/>
              <a:gd name="connsiteX9" fmla="*/ 606580 w 606580"/>
              <a:gd name="connsiteY9" fmla="*/ 363341 h 460227"/>
              <a:gd name="connsiteX10" fmla="*/ 606580 w 606580"/>
              <a:gd name="connsiteY10" fmla="*/ 375549 h 460227"/>
              <a:gd name="connsiteX11" fmla="*/ 194125 w 606580"/>
              <a:gd name="connsiteY11" fmla="*/ 375549 h 460227"/>
              <a:gd name="connsiteX12" fmla="*/ 0 w 606580"/>
              <a:gd name="connsiteY12" fmla="*/ 351204 h 460227"/>
              <a:gd name="connsiteX13" fmla="*/ 121372 w 606580"/>
              <a:gd name="connsiteY13" fmla="*/ 351204 h 460227"/>
              <a:gd name="connsiteX14" fmla="*/ 121372 w 606580"/>
              <a:gd name="connsiteY14" fmla="*/ 460227 h 460227"/>
              <a:gd name="connsiteX15" fmla="*/ 0 w 606580"/>
              <a:gd name="connsiteY15" fmla="*/ 460227 h 460227"/>
              <a:gd name="connsiteX16" fmla="*/ 194125 w 606580"/>
              <a:gd name="connsiteY16" fmla="*/ 278521 h 460227"/>
              <a:gd name="connsiteX17" fmla="*/ 606580 w 606580"/>
              <a:gd name="connsiteY17" fmla="*/ 278521 h 460227"/>
              <a:gd name="connsiteX18" fmla="*/ 606580 w 606580"/>
              <a:gd name="connsiteY18" fmla="*/ 290729 h 460227"/>
              <a:gd name="connsiteX19" fmla="*/ 194125 w 606580"/>
              <a:gd name="connsiteY19" fmla="*/ 290729 h 460227"/>
              <a:gd name="connsiteX20" fmla="*/ 194125 w 606580"/>
              <a:gd name="connsiteY20" fmla="*/ 242180 h 460227"/>
              <a:gd name="connsiteX21" fmla="*/ 606580 w 606580"/>
              <a:gd name="connsiteY21" fmla="*/ 242180 h 460227"/>
              <a:gd name="connsiteX22" fmla="*/ 606580 w 606580"/>
              <a:gd name="connsiteY22" fmla="*/ 254388 h 460227"/>
              <a:gd name="connsiteX23" fmla="*/ 194125 w 606580"/>
              <a:gd name="connsiteY23" fmla="*/ 254388 h 460227"/>
              <a:gd name="connsiteX24" fmla="*/ 194125 w 606580"/>
              <a:gd name="connsiteY24" fmla="*/ 205910 h 460227"/>
              <a:gd name="connsiteX25" fmla="*/ 606580 w 606580"/>
              <a:gd name="connsiteY25" fmla="*/ 205910 h 460227"/>
              <a:gd name="connsiteX26" fmla="*/ 606580 w 606580"/>
              <a:gd name="connsiteY26" fmla="*/ 218047 h 460227"/>
              <a:gd name="connsiteX27" fmla="*/ 194125 w 606580"/>
              <a:gd name="connsiteY27" fmla="*/ 218047 h 460227"/>
              <a:gd name="connsiteX28" fmla="*/ 0 w 606580"/>
              <a:gd name="connsiteY28" fmla="*/ 193843 h 460227"/>
              <a:gd name="connsiteX29" fmla="*/ 121372 w 606580"/>
              <a:gd name="connsiteY29" fmla="*/ 193843 h 460227"/>
              <a:gd name="connsiteX30" fmla="*/ 121372 w 606580"/>
              <a:gd name="connsiteY30" fmla="*/ 302866 h 460227"/>
              <a:gd name="connsiteX31" fmla="*/ 0 w 606580"/>
              <a:gd name="connsiteY31" fmla="*/ 302866 h 460227"/>
              <a:gd name="connsiteX32" fmla="*/ 0 w 606580"/>
              <a:gd name="connsiteY32" fmla="*/ 0 h 460227"/>
              <a:gd name="connsiteX33" fmla="*/ 606580 w 606580"/>
              <a:gd name="connsiteY33" fmla="*/ 0 h 460227"/>
              <a:gd name="connsiteX34" fmla="*/ 606580 w 606580"/>
              <a:gd name="connsiteY34" fmla="*/ 133227 h 460227"/>
              <a:gd name="connsiteX35" fmla="*/ 0 w 606580"/>
              <a:gd name="connsiteY35" fmla="*/ 133227 h 46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580" h="460227">
                <a:moveTo>
                  <a:pt x="194125" y="436023"/>
                </a:moveTo>
                <a:lnTo>
                  <a:pt x="606580" y="436023"/>
                </a:lnTo>
                <a:lnTo>
                  <a:pt x="606580" y="448160"/>
                </a:lnTo>
                <a:lnTo>
                  <a:pt x="194125" y="448160"/>
                </a:lnTo>
                <a:close/>
                <a:moveTo>
                  <a:pt x="194125" y="399682"/>
                </a:moveTo>
                <a:lnTo>
                  <a:pt x="606580" y="399682"/>
                </a:lnTo>
                <a:lnTo>
                  <a:pt x="606580" y="411819"/>
                </a:lnTo>
                <a:lnTo>
                  <a:pt x="194125" y="411819"/>
                </a:lnTo>
                <a:close/>
                <a:moveTo>
                  <a:pt x="194125" y="363341"/>
                </a:moveTo>
                <a:lnTo>
                  <a:pt x="606580" y="363341"/>
                </a:lnTo>
                <a:lnTo>
                  <a:pt x="606580" y="375549"/>
                </a:lnTo>
                <a:lnTo>
                  <a:pt x="194125" y="375549"/>
                </a:lnTo>
                <a:close/>
                <a:moveTo>
                  <a:pt x="0" y="351204"/>
                </a:moveTo>
                <a:lnTo>
                  <a:pt x="121372" y="351204"/>
                </a:lnTo>
                <a:lnTo>
                  <a:pt x="121372" y="460227"/>
                </a:lnTo>
                <a:lnTo>
                  <a:pt x="0" y="460227"/>
                </a:lnTo>
                <a:close/>
                <a:moveTo>
                  <a:pt x="194125" y="278521"/>
                </a:moveTo>
                <a:lnTo>
                  <a:pt x="606580" y="278521"/>
                </a:lnTo>
                <a:lnTo>
                  <a:pt x="606580" y="290729"/>
                </a:lnTo>
                <a:lnTo>
                  <a:pt x="194125" y="290729"/>
                </a:lnTo>
                <a:close/>
                <a:moveTo>
                  <a:pt x="194125" y="242180"/>
                </a:moveTo>
                <a:lnTo>
                  <a:pt x="606580" y="242180"/>
                </a:lnTo>
                <a:lnTo>
                  <a:pt x="606580" y="254388"/>
                </a:lnTo>
                <a:lnTo>
                  <a:pt x="194125" y="254388"/>
                </a:lnTo>
                <a:close/>
                <a:moveTo>
                  <a:pt x="194125" y="205910"/>
                </a:moveTo>
                <a:lnTo>
                  <a:pt x="606580" y="205910"/>
                </a:lnTo>
                <a:lnTo>
                  <a:pt x="606580" y="218047"/>
                </a:lnTo>
                <a:lnTo>
                  <a:pt x="194125" y="218047"/>
                </a:lnTo>
                <a:close/>
                <a:moveTo>
                  <a:pt x="0" y="193843"/>
                </a:moveTo>
                <a:lnTo>
                  <a:pt x="121372" y="193843"/>
                </a:lnTo>
                <a:lnTo>
                  <a:pt x="121372" y="302866"/>
                </a:lnTo>
                <a:lnTo>
                  <a:pt x="0" y="302866"/>
                </a:lnTo>
                <a:close/>
                <a:moveTo>
                  <a:pt x="0" y="0"/>
                </a:moveTo>
                <a:lnTo>
                  <a:pt x="606580" y="0"/>
                </a:lnTo>
                <a:lnTo>
                  <a:pt x="606580" y="133227"/>
                </a:lnTo>
                <a:lnTo>
                  <a:pt x="0" y="1332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B95630B-8203-4D3A-BA9E-A982D87031D8}"/>
              </a:ext>
            </a:extLst>
          </p:cNvPr>
          <p:cNvSpPr txBox="1"/>
          <p:nvPr/>
        </p:nvSpPr>
        <p:spPr>
          <a:xfrm>
            <a:off x="6201354" y="4753402"/>
            <a:ext cx="234040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i="1" dirty="0">
                <a:solidFill>
                  <a:srgbClr val="A70C1B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03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6A58E5B-8592-47B9-970B-96DF389A2000}"/>
              </a:ext>
            </a:extLst>
          </p:cNvPr>
          <p:cNvSpPr txBox="1"/>
          <p:nvPr/>
        </p:nvSpPr>
        <p:spPr>
          <a:xfrm>
            <a:off x="6201354" y="4274014"/>
            <a:ext cx="234040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DFF2FF-334B-4D33-B497-6C3C0720A230}"/>
              </a:ext>
            </a:extLst>
          </p:cNvPr>
          <p:cNvSpPr txBox="1"/>
          <p:nvPr/>
        </p:nvSpPr>
        <p:spPr>
          <a:xfrm>
            <a:off x="6663670" y="3759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实施方案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208D9E5-6F55-4D92-8AA7-70593875F150}"/>
              </a:ext>
            </a:extLst>
          </p:cNvPr>
          <p:cNvSpPr/>
          <p:nvPr/>
        </p:nvSpPr>
        <p:spPr>
          <a:xfrm>
            <a:off x="8798719" y="2466979"/>
            <a:ext cx="2247900" cy="3117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3533AEC-C4D4-414E-ACB5-E9A49A6E180B}"/>
              </a:ext>
            </a:extLst>
          </p:cNvPr>
          <p:cNvSpPr/>
          <p:nvPr/>
        </p:nvSpPr>
        <p:spPr>
          <a:xfrm>
            <a:off x="9547504" y="2466979"/>
            <a:ext cx="750330" cy="10547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Oval 28">
            <a:extLst>
              <a:ext uri="{FF2B5EF4-FFF2-40B4-BE49-F238E27FC236}">
                <a16:creationId xmlns:a16="http://schemas.microsoft.com/office/drawing/2014/main" id="{5D84C172-BE5D-4B1E-A003-F07CB655BF85}"/>
              </a:ext>
            </a:extLst>
          </p:cNvPr>
          <p:cNvSpPr/>
          <p:nvPr/>
        </p:nvSpPr>
        <p:spPr>
          <a:xfrm>
            <a:off x="9722343" y="2908654"/>
            <a:ext cx="400652" cy="399950"/>
          </a:xfrm>
          <a:custGeom>
            <a:avLst/>
            <a:gdLst>
              <a:gd name="connsiteX0" fmla="*/ 164777 w 604110"/>
              <a:gd name="connsiteY0" fmla="*/ 264973 h 603052"/>
              <a:gd name="connsiteX1" fmla="*/ 457609 w 604110"/>
              <a:gd name="connsiteY1" fmla="*/ 264973 h 603052"/>
              <a:gd name="connsiteX2" fmla="*/ 485066 w 604110"/>
              <a:gd name="connsiteY2" fmla="*/ 292388 h 603052"/>
              <a:gd name="connsiteX3" fmla="*/ 457609 w 604110"/>
              <a:gd name="connsiteY3" fmla="*/ 319802 h 603052"/>
              <a:gd name="connsiteX4" fmla="*/ 164777 w 604110"/>
              <a:gd name="connsiteY4" fmla="*/ 319802 h 603052"/>
              <a:gd name="connsiteX5" fmla="*/ 137320 w 604110"/>
              <a:gd name="connsiteY5" fmla="*/ 292388 h 603052"/>
              <a:gd name="connsiteX6" fmla="*/ 164777 w 604110"/>
              <a:gd name="connsiteY6" fmla="*/ 264973 h 603052"/>
              <a:gd name="connsiteX7" fmla="*/ 164777 w 604110"/>
              <a:gd name="connsiteY7" fmla="*/ 137038 h 603052"/>
              <a:gd name="connsiteX8" fmla="*/ 457609 w 604110"/>
              <a:gd name="connsiteY8" fmla="*/ 137038 h 603052"/>
              <a:gd name="connsiteX9" fmla="*/ 485066 w 604110"/>
              <a:gd name="connsiteY9" fmla="*/ 164453 h 603052"/>
              <a:gd name="connsiteX10" fmla="*/ 457609 w 604110"/>
              <a:gd name="connsiteY10" fmla="*/ 191867 h 603052"/>
              <a:gd name="connsiteX11" fmla="*/ 164777 w 604110"/>
              <a:gd name="connsiteY11" fmla="*/ 191867 h 603052"/>
              <a:gd name="connsiteX12" fmla="*/ 137320 w 604110"/>
              <a:gd name="connsiteY12" fmla="*/ 164453 h 603052"/>
              <a:gd name="connsiteX13" fmla="*/ 164777 w 604110"/>
              <a:gd name="connsiteY13" fmla="*/ 137038 h 603052"/>
              <a:gd name="connsiteX14" fmla="*/ 54919 w 604110"/>
              <a:gd name="connsiteY14" fmla="*/ 54823 h 603052"/>
              <a:gd name="connsiteX15" fmla="*/ 54919 w 604110"/>
              <a:gd name="connsiteY15" fmla="*/ 420355 h 603052"/>
              <a:gd name="connsiteX16" fmla="*/ 137298 w 604110"/>
              <a:gd name="connsiteY16" fmla="*/ 420355 h 603052"/>
              <a:gd name="connsiteX17" fmla="*/ 164757 w 604110"/>
              <a:gd name="connsiteY17" fmla="*/ 447766 h 603052"/>
              <a:gd name="connsiteX18" fmla="*/ 164757 w 604110"/>
              <a:gd name="connsiteY18" fmla="*/ 523011 h 603052"/>
              <a:gd name="connsiteX19" fmla="*/ 304664 w 604110"/>
              <a:gd name="connsiteY19" fmla="*/ 425289 h 603052"/>
              <a:gd name="connsiteX20" fmla="*/ 320316 w 604110"/>
              <a:gd name="connsiteY20" fmla="*/ 420355 h 603052"/>
              <a:gd name="connsiteX21" fmla="*/ 549191 w 604110"/>
              <a:gd name="connsiteY21" fmla="*/ 420355 h 603052"/>
              <a:gd name="connsiteX22" fmla="*/ 549191 w 604110"/>
              <a:gd name="connsiteY22" fmla="*/ 54823 h 603052"/>
              <a:gd name="connsiteX23" fmla="*/ 27460 w 604110"/>
              <a:gd name="connsiteY23" fmla="*/ 0 h 603052"/>
              <a:gd name="connsiteX24" fmla="*/ 576650 w 604110"/>
              <a:gd name="connsiteY24" fmla="*/ 0 h 603052"/>
              <a:gd name="connsiteX25" fmla="*/ 604110 w 604110"/>
              <a:gd name="connsiteY25" fmla="*/ 27411 h 603052"/>
              <a:gd name="connsiteX26" fmla="*/ 604110 w 604110"/>
              <a:gd name="connsiteY26" fmla="*/ 447766 h 603052"/>
              <a:gd name="connsiteX27" fmla="*/ 576650 w 604110"/>
              <a:gd name="connsiteY27" fmla="*/ 475178 h 603052"/>
              <a:gd name="connsiteX28" fmla="*/ 328965 w 604110"/>
              <a:gd name="connsiteY28" fmla="*/ 475178 h 603052"/>
              <a:gd name="connsiteX29" fmla="*/ 153087 w 604110"/>
              <a:gd name="connsiteY29" fmla="*/ 598118 h 603052"/>
              <a:gd name="connsiteX30" fmla="*/ 137298 w 604110"/>
              <a:gd name="connsiteY30" fmla="*/ 603052 h 603052"/>
              <a:gd name="connsiteX31" fmla="*/ 124666 w 604110"/>
              <a:gd name="connsiteY31" fmla="*/ 599900 h 603052"/>
              <a:gd name="connsiteX32" fmla="*/ 109838 w 604110"/>
              <a:gd name="connsiteY32" fmla="*/ 575641 h 603052"/>
              <a:gd name="connsiteX33" fmla="*/ 109838 w 604110"/>
              <a:gd name="connsiteY33" fmla="*/ 475178 h 603052"/>
              <a:gd name="connsiteX34" fmla="*/ 27460 w 604110"/>
              <a:gd name="connsiteY34" fmla="*/ 475178 h 603052"/>
              <a:gd name="connsiteX35" fmla="*/ 0 w 604110"/>
              <a:gd name="connsiteY35" fmla="*/ 447766 h 603052"/>
              <a:gd name="connsiteX36" fmla="*/ 0 w 604110"/>
              <a:gd name="connsiteY36" fmla="*/ 27411 h 603052"/>
              <a:gd name="connsiteX37" fmla="*/ 27460 w 604110"/>
              <a:gd name="connsiteY37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4110" h="603052">
                <a:moveTo>
                  <a:pt x="164777" y="264973"/>
                </a:moveTo>
                <a:lnTo>
                  <a:pt x="457609" y="264973"/>
                </a:lnTo>
                <a:cubicBezTo>
                  <a:pt x="472848" y="264973"/>
                  <a:pt x="485066" y="277310"/>
                  <a:pt x="485066" y="292388"/>
                </a:cubicBezTo>
                <a:cubicBezTo>
                  <a:pt x="485066" y="307603"/>
                  <a:pt x="472848" y="319802"/>
                  <a:pt x="457609" y="319802"/>
                </a:cubicBezTo>
                <a:lnTo>
                  <a:pt x="164777" y="319802"/>
                </a:lnTo>
                <a:cubicBezTo>
                  <a:pt x="149676" y="319802"/>
                  <a:pt x="137320" y="307603"/>
                  <a:pt x="137320" y="292388"/>
                </a:cubicBezTo>
                <a:cubicBezTo>
                  <a:pt x="137320" y="277310"/>
                  <a:pt x="149676" y="264973"/>
                  <a:pt x="164777" y="264973"/>
                </a:cubicBezTo>
                <a:close/>
                <a:moveTo>
                  <a:pt x="164777" y="137038"/>
                </a:moveTo>
                <a:lnTo>
                  <a:pt x="457609" y="137038"/>
                </a:lnTo>
                <a:cubicBezTo>
                  <a:pt x="472848" y="137038"/>
                  <a:pt x="485066" y="149375"/>
                  <a:pt x="485066" y="164453"/>
                </a:cubicBezTo>
                <a:cubicBezTo>
                  <a:pt x="485066" y="179531"/>
                  <a:pt x="472848" y="191867"/>
                  <a:pt x="457609" y="191867"/>
                </a:cubicBezTo>
                <a:lnTo>
                  <a:pt x="164777" y="191867"/>
                </a:lnTo>
                <a:cubicBezTo>
                  <a:pt x="149676" y="191867"/>
                  <a:pt x="137320" y="179531"/>
                  <a:pt x="137320" y="164453"/>
                </a:cubicBezTo>
                <a:cubicBezTo>
                  <a:pt x="137320" y="149375"/>
                  <a:pt x="149676" y="137038"/>
                  <a:pt x="164777" y="137038"/>
                </a:cubicBezTo>
                <a:close/>
                <a:moveTo>
                  <a:pt x="54919" y="54823"/>
                </a:moveTo>
                <a:lnTo>
                  <a:pt x="54919" y="420355"/>
                </a:lnTo>
                <a:lnTo>
                  <a:pt x="137298" y="420355"/>
                </a:lnTo>
                <a:cubicBezTo>
                  <a:pt x="152401" y="420355"/>
                  <a:pt x="164757" y="432553"/>
                  <a:pt x="164757" y="447766"/>
                </a:cubicBezTo>
                <a:lnTo>
                  <a:pt x="164757" y="523011"/>
                </a:lnTo>
                <a:lnTo>
                  <a:pt x="304664" y="425289"/>
                </a:lnTo>
                <a:cubicBezTo>
                  <a:pt x="309194" y="422000"/>
                  <a:pt x="314686" y="420355"/>
                  <a:pt x="320316" y="420355"/>
                </a:cubicBezTo>
                <a:lnTo>
                  <a:pt x="549191" y="420355"/>
                </a:lnTo>
                <a:lnTo>
                  <a:pt x="549191" y="54823"/>
                </a:lnTo>
                <a:close/>
                <a:moveTo>
                  <a:pt x="27460" y="0"/>
                </a:moveTo>
                <a:lnTo>
                  <a:pt x="576650" y="0"/>
                </a:lnTo>
                <a:cubicBezTo>
                  <a:pt x="591753" y="0"/>
                  <a:pt x="604110" y="12335"/>
                  <a:pt x="604110" y="27411"/>
                </a:cubicBezTo>
                <a:lnTo>
                  <a:pt x="604110" y="447766"/>
                </a:lnTo>
                <a:cubicBezTo>
                  <a:pt x="604110" y="462843"/>
                  <a:pt x="591753" y="475178"/>
                  <a:pt x="576650" y="475178"/>
                </a:cubicBezTo>
                <a:lnTo>
                  <a:pt x="328965" y="475178"/>
                </a:lnTo>
                <a:lnTo>
                  <a:pt x="153087" y="598118"/>
                </a:lnTo>
                <a:cubicBezTo>
                  <a:pt x="148282" y="601408"/>
                  <a:pt x="142790" y="603052"/>
                  <a:pt x="137298" y="603052"/>
                </a:cubicBezTo>
                <a:cubicBezTo>
                  <a:pt x="132904" y="603052"/>
                  <a:pt x="128648" y="602093"/>
                  <a:pt x="124666" y="599900"/>
                </a:cubicBezTo>
                <a:cubicBezTo>
                  <a:pt x="115467" y="595240"/>
                  <a:pt x="109838" y="585920"/>
                  <a:pt x="109838" y="575641"/>
                </a:cubicBezTo>
                <a:lnTo>
                  <a:pt x="109838" y="475178"/>
                </a:lnTo>
                <a:lnTo>
                  <a:pt x="27460" y="475178"/>
                </a:lnTo>
                <a:cubicBezTo>
                  <a:pt x="12357" y="475178"/>
                  <a:pt x="0" y="462843"/>
                  <a:pt x="0" y="447766"/>
                </a:cubicBezTo>
                <a:lnTo>
                  <a:pt x="0" y="27411"/>
                </a:lnTo>
                <a:cubicBezTo>
                  <a:pt x="0" y="12335"/>
                  <a:pt x="12357" y="0"/>
                  <a:pt x="274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51233A0-3465-49AD-8DCD-5BF35C4C52FA}"/>
              </a:ext>
            </a:extLst>
          </p:cNvPr>
          <p:cNvSpPr txBox="1"/>
          <p:nvPr/>
        </p:nvSpPr>
        <p:spPr>
          <a:xfrm>
            <a:off x="8752467" y="4274014"/>
            <a:ext cx="234040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864953B-3F54-4418-847B-A5C945AA5897}"/>
              </a:ext>
            </a:extLst>
          </p:cNvPr>
          <p:cNvSpPr txBox="1"/>
          <p:nvPr/>
        </p:nvSpPr>
        <p:spPr>
          <a:xfrm>
            <a:off x="9214783" y="3759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细节把控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2156F0-37F7-417E-B65E-B295E520F677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A07FB25-2E48-44CD-A578-7DCD0B1C8964}"/>
              </a:ext>
            </a:extLst>
          </p:cNvPr>
          <p:cNvSpPr txBox="1"/>
          <p:nvPr/>
        </p:nvSpPr>
        <p:spPr>
          <a:xfrm>
            <a:off x="5080339" y="643211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策划流程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44BC193-AD79-4C9C-BB20-D58C2B7C471E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3A3B7D-48BF-4032-941F-79C8458B0AD1}"/>
              </a:ext>
            </a:extLst>
          </p:cNvPr>
          <p:cNvSpPr txBox="1"/>
          <p:nvPr/>
        </p:nvSpPr>
        <p:spPr>
          <a:xfrm>
            <a:off x="3650242" y="4753402"/>
            <a:ext cx="234040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02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027C4BD-7D3A-4BF1-ABC9-9E6C05BB08DE}"/>
              </a:ext>
            </a:extLst>
          </p:cNvPr>
          <p:cNvSpPr txBox="1"/>
          <p:nvPr/>
        </p:nvSpPr>
        <p:spPr>
          <a:xfrm>
            <a:off x="8752467" y="4753402"/>
            <a:ext cx="234040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04</a:t>
            </a:r>
          </a:p>
        </p:txBody>
      </p:sp>
      <p:pic>
        <p:nvPicPr>
          <p:cNvPr id="104" name="Picture 103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0" grpId="0" animBg="1"/>
      <p:bldP spid="8" grpId="0"/>
      <p:bldP spid="6" grpId="0"/>
      <p:bldP spid="7" grpId="0"/>
      <p:bldP spid="11" grpId="0" animBg="1"/>
      <p:bldP spid="12" grpId="0" animBg="1"/>
      <p:bldP spid="41" grpId="0" animBg="1"/>
      <p:bldP spid="16" grpId="0"/>
      <p:bldP spid="17" grpId="0"/>
      <p:bldP spid="19" grpId="0" animBg="1"/>
      <p:bldP spid="20" grpId="0" animBg="1"/>
      <p:bldP spid="42" grpId="0" animBg="1"/>
      <p:bldP spid="23" grpId="0"/>
      <p:bldP spid="24" grpId="0"/>
      <p:bldP spid="25" grpId="0"/>
      <p:bldP spid="27" grpId="0" animBg="1"/>
      <p:bldP spid="28" grpId="0" animBg="1"/>
      <p:bldP spid="43" grpId="0" animBg="1"/>
      <p:bldP spid="32" grpId="0"/>
      <p:bldP spid="33" grpId="0"/>
      <p:bldP spid="15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0A2E6DA-A66E-4E93-8D28-160AEB17D892}"/>
              </a:ext>
            </a:extLst>
          </p:cNvPr>
          <p:cNvGrpSpPr/>
          <p:nvPr/>
        </p:nvGrpSpPr>
        <p:grpSpPr>
          <a:xfrm>
            <a:off x="1327329" y="2499859"/>
            <a:ext cx="4768672" cy="2150258"/>
            <a:chOff x="922668" y="2796560"/>
            <a:chExt cx="4768672" cy="215025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60DFF0E-7894-4968-BA80-21A808CF7040}"/>
                </a:ext>
              </a:extLst>
            </p:cNvPr>
            <p:cNvSpPr txBox="1"/>
            <p:nvPr/>
          </p:nvSpPr>
          <p:spPr>
            <a:xfrm>
              <a:off x="92266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B99EB73-EEF0-426F-82D3-CFA2D743DC0A}"/>
                </a:ext>
              </a:extLst>
            </p:cNvPr>
            <p:cNvSpPr txBox="1"/>
            <p:nvPr/>
          </p:nvSpPr>
          <p:spPr>
            <a:xfrm>
              <a:off x="960768" y="3197557"/>
              <a:ext cx="4730572" cy="17492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copyplease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youplease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copyplease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9AE4876-25F8-4EF1-B52C-BBCD0E3F449F}"/>
              </a:ext>
            </a:extLst>
          </p:cNvPr>
          <p:cNvSpPr/>
          <p:nvPr/>
        </p:nvSpPr>
        <p:spPr>
          <a:xfrm>
            <a:off x="6323873" y="2833688"/>
            <a:ext cx="2155371" cy="3131683"/>
          </a:xfrm>
          <a:prstGeom prst="rect">
            <a:avLst/>
          </a:prstGeom>
          <a:blipFill>
            <a:blip r:embed="rId3"/>
            <a:stretch>
              <a:fillRect l="-59234" r="-585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76F3AD-AF0C-407B-A441-3257DAC0BE4E}"/>
              </a:ext>
            </a:extLst>
          </p:cNvPr>
          <p:cNvSpPr/>
          <p:nvPr/>
        </p:nvSpPr>
        <p:spPr>
          <a:xfrm>
            <a:off x="8712202" y="2049916"/>
            <a:ext cx="2155371" cy="3131683"/>
          </a:xfrm>
          <a:prstGeom prst="rect">
            <a:avLst/>
          </a:prstGeom>
          <a:blipFill>
            <a:blip r:embed="rId4"/>
            <a:stretch>
              <a:fillRect l="-59406" r="-587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C21512-C693-40C4-9EE0-DEAB8C9EC411}"/>
              </a:ext>
            </a:extLst>
          </p:cNvPr>
          <p:cNvSpPr/>
          <p:nvPr/>
        </p:nvSpPr>
        <p:spPr>
          <a:xfrm>
            <a:off x="1451430" y="5041445"/>
            <a:ext cx="1973941" cy="449943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B0D94E-220E-4336-9F13-5D73DF70AEFD}"/>
              </a:ext>
            </a:extLst>
          </p:cNvPr>
          <p:cNvSpPr txBox="1"/>
          <p:nvPr/>
        </p:nvSpPr>
        <p:spPr>
          <a:xfrm>
            <a:off x="1537436" y="5055959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B36855-AA1A-4E10-95A2-4B1F9C56C1EB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181D59-7B2D-46F1-87B9-B6D59D157502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细节把控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E6F166-B4E3-4F69-BF95-4AEDA926F5EE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pic>
        <p:nvPicPr>
          <p:cNvPr id="26" name="Picture 25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60229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118-苏州大学-img1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2F15F64-1CAC-4DE3-B8A5-B1D84DFD68C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4A5348B-E032-46B6-B4B9-03A7D149C875}"/>
              </a:ext>
            </a:extLst>
          </p:cNvPr>
          <p:cNvGrpSpPr/>
          <p:nvPr/>
        </p:nvGrpSpPr>
        <p:grpSpPr>
          <a:xfrm>
            <a:off x="4186600" y="2045052"/>
            <a:ext cx="1784852" cy="1784849"/>
            <a:chOff x="4186600" y="2045052"/>
            <a:chExt cx="1784852" cy="17848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E40D75D-4978-4CCA-B4C2-8B2E63D3D1D6}"/>
                </a:ext>
              </a:extLst>
            </p:cNvPr>
            <p:cNvSpPr/>
            <p:nvPr/>
          </p:nvSpPr>
          <p:spPr>
            <a:xfrm>
              <a:off x="4186600" y="2045052"/>
              <a:ext cx="1784852" cy="1784849"/>
            </a:xfrm>
            <a:prstGeom prst="rect">
              <a:avLst/>
            </a:prstGeom>
            <a:blipFill>
              <a:blip r:embed="rId4"/>
              <a:stretch>
                <a:fillRect l="-34263" r="-3420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A2811AB-D005-4F08-914C-A14116576AC2}"/>
                </a:ext>
              </a:extLst>
            </p:cNvPr>
            <p:cNvSpPr/>
            <p:nvPr/>
          </p:nvSpPr>
          <p:spPr>
            <a:xfrm>
              <a:off x="4186600" y="2045052"/>
              <a:ext cx="1784852" cy="1784849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411D852-4382-4153-9E9C-4D0D51F65D3C}"/>
              </a:ext>
            </a:extLst>
          </p:cNvPr>
          <p:cNvGrpSpPr/>
          <p:nvPr/>
        </p:nvGrpSpPr>
        <p:grpSpPr>
          <a:xfrm>
            <a:off x="6220550" y="2045052"/>
            <a:ext cx="1784852" cy="1784849"/>
            <a:chOff x="6220550" y="2045052"/>
            <a:chExt cx="1784852" cy="178484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3F384A-4777-48F9-BFF1-A9D83D96B858}"/>
                </a:ext>
              </a:extLst>
            </p:cNvPr>
            <p:cNvSpPr/>
            <p:nvPr/>
          </p:nvSpPr>
          <p:spPr>
            <a:xfrm>
              <a:off x="6220550" y="2045052"/>
              <a:ext cx="1784852" cy="1784849"/>
            </a:xfrm>
            <a:prstGeom prst="rect">
              <a:avLst/>
            </a:prstGeom>
            <a:blipFill>
              <a:blip r:embed="rId5"/>
              <a:stretch>
                <a:fillRect l="-25104" r="-2477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5BE5CD8-4D3E-470C-A6F9-9FF595E835B5}"/>
                </a:ext>
              </a:extLst>
            </p:cNvPr>
            <p:cNvSpPr/>
            <p:nvPr/>
          </p:nvSpPr>
          <p:spPr>
            <a:xfrm>
              <a:off x="6220550" y="2045052"/>
              <a:ext cx="1784852" cy="1784849"/>
            </a:xfrm>
            <a:prstGeom prst="rect">
              <a:avLst/>
            </a:prstGeom>
            <a:noFill/>
            <a:ln w="12700">
              <a:solidFill>
                <a:srgbClr val="DE1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6521D09-9594-4662-8F92-24C97AEAA17C}"/>
              </a:ext>
            </a:extLst>
          </p:cNvPr>
          <p:cNvGrpSpPr/>
          <p:nvPr/>
        </p:nvGrpSpPr>
        <p:grpSpPr>
          <a:xfrm>
            <a:off x="8254499" y="2045052"/>
            <a:ext cx="1784852" cy="1784849"/>
            <a:chOff x="8254499" y="2045052"/>
            <a:chExt cx="1784852" cy="178484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4942416-E440-4094-808A-F720E9028405}"/>
                </a:ext>
              </a:extLst>
            </p:cNvPr>
            <p:cNvSpPr/>
            <p:nvPr/>
          </p:nvSpPr>
          <p:spPr>
            <a:xfrm>
              <a:off x="8254499" y="2045052"/>
              <a:ext cx="1784852" cy="1784849"/>
            </a:xfrm>
            <a:prstGeom prst="rect">
              <a:avLst/>
            </a:prstGeom>
            <a:blipFill>
              <a:blip r:embed="rId6"/>
              <a:stretch>
                <a:fillRect l="-35411" r="-34953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75A9638-FE5A-4B6C-A796-9B1E6E0BD872}"/>
                </a:ext>
              </a:extLst>
            </p:cNvPr>
            <p:cNvSpPr/>
            <p:nvPr/>
          </p:nvSpPr>
          <p:spPr>
            <a:xfrm>
              <a:off x="8254499" y="2045052"/>
              <a:ext cx="1784852" cy="1784849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40A783-BCF4-4167-8288-94BB7466940A}"/>
              </a:ext>
            </a:extLst>
          </p:cNvPr>
          <p:cNvGrpSpPr/>
          <p:nvPr/>
        </p:nvGrpSpPr>
        <p:grpSpPr>
          <a:xfrm>
            <a:off x="2152651" y="4079001"/>
            <a:ext cx="1784852" cy="1784849"/>
            <a:chOff x="2152651" y="4079001"/>
            <a:chExt cx="1784852" cy="178484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8D7FDD2-5D5B-4523-A6C6-7CF3085C6F94}"/>
                </a:ext>
              </a:extLst>
            </p:cNvPr>
            <p:cNvSpPr/>
            <p:nvPr/>
          </p:nvSpPr>
          <p:spPr>
            <a:xfrm>
              <a:off x="2152651" y="4079001"/>
              <a:ext cx="1784852" cy="1784849"/>
            </a:xfrm>
            <a:prstGeom prst="rect">
              <a:avLst/>
            </a:prstGeom>
            <a:blipFill>
              <a:blip r:embed="rId6"/>
              <a:stretch>
                <a:fillRect l="-35411" r="-34953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452EB2B-A9F5-40D4-B152-4C461C8B4750}"/>
                </a:ext>
              </a:extLst>
            </p:cNvPr>
            <p:cNvSpPr/>
            <p:nvPr/>
          </p:nvSpPr>
          <p:spPr>
            <a:xfrm>
              <a:off x="2152651" y="4079001"/>
              <a:ext cx="1784852" cy="1784849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06FE18F-139C-4E08-A2E6-C5AEFECC3089}"/>
              </a:ext>
            </a:extLst>
          </p:cNvPr>
          <p:cNvGrpSpPr/>
          <p:nvPr/>
        </p:nvGrpSpPr>
        <p:grpSpPr>
          <a:xfrm>
            <a:off x="4186600" y="4079001"/>
            <a:ext cx="1784852" cy="1784849"/>
            <a:chOff x="4186600" y="4079001"/>
            <a:chExt cx="1784852" cy="178484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B636CBC-AED0-4258-98F6-C156D5930E2B}"/>
                </a:ext>
              </a:extLst>
            </p:cNvPr>
            <p:cNvSpPr/>
            <p:nvPr/>
          </p:nvSpPr>
          <p:spPr>
            <a:xfrm>
              <a:off x="4186600" y="4079001"/>
              <a:ext cx="1784852" cy="1784849"/>
            </a:xfrm>
            <a:prstGeom prst="rect">
              <a:avLst/>
            </a:prstGeom>
            <a:blipFill>
              <a:blip r:embed="rId7"/>
              <a:stretch>
                <a:fillRect l="-25104" r="-2477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66F3B3A-DD83-49AF-AB79-31F66A7E8358}"/>
                </a:ext>
              </a:extLst>
            </p:cNvPr>
            <p:cNvSpPr/>
            <p:nvPr/>
          </p:nvSpPr>
          <p:spPr>
            <a:xfrm>
              <a:off x="4186600" y="4079001"/>
              <a:ext cx="1784852" cy="1784849"/>
            </a:xfrm>
            <a:prstGeom prst="rect">
              <a:avLst/>
            </a:prstGeom>
            <a:noFill/>
            <a:ln w="12700">
              <a:solidFill>
                <a:srgbClr val="DE1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E3793BC-5E5D-4A2F-B04F-A49D7F4A55A1}"/>
              </a:ext>
            </a:extLst>
          </p:cNvPr>
          <p:cNvGrpSpPr/>
          <p:nvPr/>
        </p:nvGrpSpPr>
        <p:grpSpPr>
          <a:xfrm>
            <a:off x="6220550" y="4079001"/>
            <a:ext cx="1784852" cy="1784849"/>
            <a:chOff x="6220550" y="4079001"/>
            <a:chExt cx="1784852" cy="178484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8EA62FA-D65C-4658-A027-0366394F870A}"/>
                </a:ext>
              </a:extLst>
            </p:cNvPr>
            <p:cNvSpPr/>
            <p:nvPr/>
          </p:nvSpPr>
          <p:spPr>
            <a:xfrm>
              <a:off x="6220550" y="4079001"/>
              <a:ext cx="1784852" cy="1784849"/>
            </a:xfrm>
            <a:prstGeom prst="rect">
              <a:avLst/>
            </a:prstGeom>
            <a:blipFill>
              <a:blip r:embed="rId8"/>
              <a:stretch>
                <a:fillRect l="-39225" r="-38718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82B8DD-808C-4251-A291-9CD69DA6D293}"/>
                </a:ext>
              </a:extLst>
            </p:cNvPr>
            <p:cNvSpPr/>
            <p:nvPr/>
          </p:nvSpPr>
          <p:spPr>
            <a:xfrm>
              <a:off x="6220550" y="4079001"/>
              <a:ext cx="1784852" cy="1784849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D59B7AF-AD4F-4A30-8EC6-0EA052905DEF}"/>
              </a:ext>
            </a:extLst>
          </p:cNvPr>
          <p:cNvGrpSpPr/>
          <p:nvPr/>
        </p:nvGrpSpPr>
        <p:grpSpPr>
          <a:xfrm>
            <a:off x="8254499" y="4079001"/>
            <a:ext cx="1784852" cy="1784849"/>
            <a:chOff x="8254499" y="4079001"/>
            <a:chExt cx="1784852" cy="178484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6C0035F-F97E-4574-8B26-E4E47619598D}"/>
                </a:ext>
              </a:extLst>
            </p:cNvPr>
            <p:cNvSpPr/>
            <p:nvPr/>
          </p:nvSpPr>
          <p:spPr>
            <a:xfrm>
              <a:off x="8254499" y="4079001"/>
              <a:ext cx="1784852" cy="1784849"/>
            </a:xfrm>
            <a:prstGeom prst="rect">
              <a:avLst/>
            </a:prstGeom>
            <a:blipFill>
              <a:blip r:embed="rId9"/>
              <a:stretch>
                <a:fillRect l="-25221" r="-24895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DD35F9-B234-4E44-9911-5CF606AEA5E1}"/>
                </a:ext>
              </a:extLst>
            </p:cNvPr>
            <p:cNvSpPr/>
            <p:nvPr/>
          </p:nvSpPr>
          <p:spPr>
            <a:xfrm>
              <a:off x="8254499" y="4079001"/>
              <a:ext cx="1784852" cy="1784849"/>
            </a:xfrm>
            <a:prstGeom prst="rect">
              <a:avLst/>
            </a:prstGeom>
            <a:noFill/>
            <a:ln w="12700">
              <a:solidFill>
                <a:srgbClr val="DE1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4C99603-9783-46F3-8509-F5CECF59E9BB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6476CC-1993-445A-8AAD-CC009371F4DF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细节把控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2B2602-2F0E-480D-A3BF-35C320C3ED99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7A8992-543D-4446-80FC-10909EDDA7CD}"/>
              </a:ext>
            </a:extLst>
          </p:cNvPr>
          <p:cNvGrpSpPr/>
          <p:nvPr/>
        </p:nvGrpSpPr>
        <p:grpSpPr>
          <a:xfrm>
            <a:off x="2152651" y="2045052"/>
            <a:ext cx="1828799" cy="1784849"/>
            <a:chOff x="2152651" y="2045052"/>
            <a:chExt cx="1828799" cy="178484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7ED8FA-04BE-4EDF-9C50-878E20E7AD56}"/>
                </a:ext>
              </a:extLst>
            </p:cNvPr>
            <p:cNvSpPr/>
            <p:nvPr/>
          </p:nvSpPr>
          <p:spPr>
            <a:xfrm>
              <a:off x="2152651" y="2045052"/>
              <a:ext cx="1784852" cy="1784849"/>
            </a:xfrm>
            <a:prstGeom prst="rect">
              <a:avLst/>
            </a:prstGeom>
            <a:solidFill>
              <a:srgbClr val="A70C1B"/>
            </a:solidFill>
            <a:ln w="12700">
              <a:solidFill>
                <a:srgbClr val="A70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Oval 14">
              <a:extLst>
                <a:ext uri="{FF2B5EF4-FFF2-40B4-BE49-F238E27FC236}">
                  <a16:creationId xmlns:a16="http://schemas.microsoft.com/office/drawing/2014/main" id="{030A3D04-8BE1-4EA8-AE5A-BA71F5D57234}"/>
                </a:ext>
              </a:extLst>
            </p:cNvPr>
            <p:cNvSpPr/>
            <p:nvPr/>
          </p:nvSpPr>
          <p:spPr>
            <a:xfrm>
              <a:off x="2394515" y="3267535"/>
              <a:ext cx="381000" cy="380467"/>
            </a:xfrm>
            <a:custGeom>
              <a:avLst/>
              <a:gdLst>
                <a:gd name="T0" fmla="*/ 5362 w 6291"/>
                <a:gd name="T1" fmla="*/ 3145 h 6291"/>
                <a:gd name="T2" fmla="*/ 5328 w 6291"/>
                <a:gd name="T3" fmla="*/ 3214 h 6291"/>
                <a:gd name="T4" fmla="*/ 3214 w 6291"/>
                <a:gd name="T5" fmla="*/ 4839 h 6291"/>
                <a:gd name="T6" fmla="*/ 3162 w 6291"/>
                <a:gd name="T7" fmla="*/ 4857 h 6291"/>
                <a:gd name="T8" fmla="*/ 3110 w 6291"/>
                <a:gd name="T9" fmla="*/ 4840 h 6291"/>
                <a:gd name="T10" fmla="*/ 3082 w 6291"/>
                <a:gd name="T11" fmla="*/ 4739 h 6291"/>
                <a:gd name="T12" fmla="*/ 3507 w 6291"/>
                <a:gd name="T13" fmla="*/ 3663 h 6291"/>
                <a:gd name="T14" fmla="*/ 1015 w 6291"/>
                <a:gd name="T15" fmla="*/ 3663 h 6291"/>
                <a:gd name="T16" fmla="*/ 929 w 6291"/>
                <a:gd name="T17" fmla="*/ 3577 h 6291"/>
                <a:gd name="T18" fmla="*/ 929 w 6291"/>
                <a:gd name="T19" fmla="*/ 2714 h 6291"/>
                <a:gd name="T20" fmla="*/ 1016 w 6291"/>
                <a:gd name="T21" fmla="*/ 2628 h 6291"/>
                <a:gd name="T22" fmla="*/ 3507 w 6291"/>
                <a:gd name="T23" fmla="*/ 2628 h 6291"/>
                <a:gd name="T24" fmla="*/ 3082 w 6291"/>
                <a:gd name="T25" fmla="*/ 1552 h 6291"/>
                <a:gd name="T26" fmla="*/ 3110 w 6291"/>
                <a:gd name="T27" fmla="*/ 1451 h 6291"/>
                <a:gd name="T28" fmla="*/ 3215 w 6291"/>
                <a:gd name="T29" fmla="*/ 1452 h 6291"/>
                <a:gd name="T30" fmla="*/ 5329 w 6291"/>
                <a:gd name="T31" fmla="*/ 3077 h 6291"/>
                <a:gd name="T32" fmla="*/ 5362 w 6291"/>
                <a:gd name="T33" fmla="*/ 3145 h 6291"/>
                <a:gd name="T34" fmla="*/ 6291 w 6291"/>
                <a:gd name="T35" fmla="*/ 3146 h 6291"/>
                <a:gd name="T36" fmla="*/ 3146 w 6291"/>
                <a:gd name="T37" fmla="*/ 6291 h 6291"/>
                <a:gd name="T38" fmla="*/ 0 w 6291"/>
                <a:gd name="T39" fmla="*/ 3146 h 6291"/>
                <a:gd name="T40" fmla="*/ 3146 w 6291"/>
                <a:gd name="T41" fmla="*/ 0 h 6291"/>
                <a:gd name="T42" fmla="*/ 6291 w 6291"/>
                <a:gd name="T43" fmla="*/ 3146 h 6291"/>
                <a:gd name="T44" fmla="*/ 5946 w 6291"/>
                <a:gd name="T45" fmla="*/ 3146 h 6291"/>
                <a:gd name="T46" fmla="*/ 3146 w 6291"/>
                <a:gd name="T47" fmla="*/ 345 h 6291"/>
                <a:gd name="T48" fmla="*/ 345 w 6291"/>
                <a:gd name="T49" fmla="*/ 3146 h 6291"/>
                <a:gd name="T50" fmla="*/ 3146 w 6291"/>
                <a:gd name="T51" fmla="*/ 5946 h 6291"/>
                <a:gd name="T52" fmla="*/ 5946 w 6291"/>
                <a:gd name="T53" fmla="*/ 3146 h 6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291" h="6291">
                  <a:moveTo>
                    <a:pt x="5362" y="3145"/>
                  </a:moveTo>
                  <a:cubicBezTo>
                    <a:pt x="5362" y="3172"/>
                    <a:pt x="5350" y="3198"/>
                    <a:pt x="5328" y="3214"/>
                  </a:cubicBezTo>
                  <a:lnTo>
                    <a:pt x="3214" y="4839"/>
                  </a:lnTo>
                  <a:cubicBezTo>
                    <a:pt x="3199" y="4851"/>
                    <a:pt x="3180" y="4857"/>
                    <a:pt x="3162" y="4857"/>
                  </a:cubicBezTo>
                  <a:cubicBezTo>
                    <a:pt x="3144" y="4857"/>
                    <a:pt x="3125" y="4851"/>
                    <a:pt x="3110" y="4840"/>
                  </a:cubicBezTo>
                  <a:cubicBezTo>
                    <a:pt x="3079" y="4816"/>
                    <a:pt x="3067" y="4775"/>
                    <a:pt x="3082" y="4739"/>
                  </a:cubicBezTo>
                  <a:lnTo>
                    <a:pt x="3507" y="3663"/>
                  </a:lnTo>
                  <a:lnTo>
                    <a:pt x="1015" y="3663"/>
                  </a:lnTo>
                  <a:cubicBezTo>
                    <a:pt x="968" y="3663"/>
                    <a:pt x="929" y="3624"/>
                    <a:pt x="929" y="3577"/>
                  </a:cubicBezTo>
                  <a:lnTo>
                    <a:pt x="929" y="2714"/>
                  </a:lnTo>
                  <a:cubicBezTo>
                    <a:pt x="929" y="2667"/>
                    <a:pt x="968" y="2628"/>
                    <a:pt x="1016" y="2628"/>
                  </a:cubicBezTo>
                  <a:lnTo>
                    <a:pt x="3507" y="2628"/>
                  </a:lnTo>
                  <a:lnTo>
                    <a:pt x="3082" y="1552"/>
                  </a:lnTo>
                  <a:cubicBezTo>
                    <a:pt x="3068" y="1516"/>
                    <a:pt x="3079" y="1475"/>
                    <a:pt x="3110" y="1451"/>
                  </a:cubicBezTo>
                  <a:cubicBezTo>
                    <a:pt x="3141" y="1428"/>
                    <a:pt x="3184" y="1428"/>
                    <a:pt x="3215" y="1452"/>
                  </a:cubicBezTo>
                  <a:lnTo>
                    <a:pt x="5329" y="3077"/>
                  </a:lnTo>
                  <a:cubicBezTo>
                    <a:pt x="5350" y="3093"/>
                    <a:pt x="5362" y="3119"/>
                    <a:pt x="5362" y="3145"/>
                  </a:cubicBezTo>
                  <a:close/>
                  <a:moveTo>
                    <a:pt x="6291" y="3146"/>
                  </a:moveTo>
                  <a:cubicBezTo>
                    <a:pt x="6291" y="4880"/>
                    <a:pt x="4880" y="6291"/>
                    <a:pt x="3146" y="6291"/>
                  </a:cubicBezTo>
                  <a:cubicBezTo>
                    <a:pt x="1411" y="6291"/>
                    <a:pt x="0" y="4880"/>
                    <a:pt x="0" y="3146"/>
                  </a:cubicBezTo>
                  <a:cubicBezTo>
                    <a:pt x="0" y="1411"/>
                    <a:pt x="1411" y="0"/>
                    <a:pt x="3146" y="0"/>
                  </a:cubicBezTo>
                  <a:cubicBezTo>
                    <a:pt x="4880" y="0"/>
                    <a:pt x="6291" y="1411"/>
                    <a:pt x="6291" y="3146"/>
                  </a:cubicBezTo>
                  <a:close/>
                  <a:moveTo>
                    <a:pt x="5946" y="3146"/>
                  </a:moveTo>
                  <a:cubicBezTo>
                    <a:pt x="5946" y="1601"/>
                    <a:pt x="4690" y="345"/>
                    <a:pt x="3146" y="345"/>
                  </a:cubicBezTo>
                  <a:cubicBezTo>
                    <a:pt x="1601" y="345"/>
                    <a:pt x="345" y="1601"/>
                    <a:pt x="345" y="3146"/>
                  </a:cubicBezTo>
                  <a:cubicBezTo>
                    <a:pt x="345" y="4690"/>
                    <a:pt x="1601" y="5946"/>
                    <a:pt x="3146" y="5946"/>
                  </a:cubicBezTo>
                  <a:cubicBezTo>
                    <a:pt x="4690" y="5946"/>
                    <a:pt x="5946" y="4690"/>
                    <a:pt x="5946" y="31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5417930-D2B5-4831-A8A9-8F7ABAB9E4C6}"/>
                </a:ext>
              </a:extLst>
            </p:cNvPr>
            <p:cNvGrpSpPr/>
            <p:nvPr/>
          </p:nvGrpSpPr>
          <p:grpSpPr>
            <a:xfrm>
              <a:off x="2266792" y="2177900"/>
              <a:ext cx="1714658" cy="1194163"/>
              <a:chOff x="922668" y="2796560"/>
              <a:chExt cx="1714658" cy="1194163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CED8818-D7EF-4D08-AA0F-0E5987579780}"/>
                  </a:ext>
                </a:extLst>
              </p:cNvPr>
              <p:cNvSpPr txBox="1"/>
              <p:nvPr/>
            </p:nvSpPr>
            <p:spPr>
              <a:xfrm>
                <a:off x="922668" y="279656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标题添加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CF4EB94-A47C-42DF-BFAD-D63A040F3E22}"/>
                  </a:ext>
                </a:extLst>
              </p:cNvPr>
              <p:cNvSpPr txBox="1"/>
              <p:nvPr/>
            </p:nvSpPr>
            <p:spPr>
              <a:xfrm>
                <a:off x="960768" y="3197557"/>
                <a:ext cx="1676558" cy="79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please do not </a:t>
                </a:r>
                <a:r>
                  <a:rPr lang="en-US" altLang="zh-CN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copyFor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the benefit of you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49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804C34-32B8-4024-95B2-CC5980A403E4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0C3333-9398-4841-8F48-C1E1F7D865FD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细节把控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38564F-D775-4AB5-84BC-7CDA7A6F157E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F376E1C-ED80-4A72-A9E5-A753A3D00F51}"/>
              </a:ext>
            </a:extLst>
          </p:cNvPr>
          <p:cNvGrpSpPr/>
          <p:nvPr/>
        </p:nvGrpSpPr>
        <p:grpSpPr>
          <a:xfrm>
            <a:off x="2220715" y="2418377"/>
            <a:ext cx="1865056" cy="1868846"/>
            <a:chOff x="-1331655" y="3040861"/>
            <a:chExt cx="1865056" cy="1868846"/>
          </a:xfrm>
        </p:grpSpPr>
        <p:sp>
          <p:nvSpPr>
            <p:cNvPr id="7" name="BackShape1">
              <a:extLst>
                <a:ext uri="{FF2B5EF4-FFF2-40B4-BE49-F238E27FC236}">
                  <a16:creationId xmlns:a16="http://schemas.microsoft.com/office/drawing/2014/main" id="{B757DA22-4D5E-4CEA-B3E0-D8CD50DED52D}"/>
                </a:ext>
              </a:extLst>
            </p:cNvPr>
            <p:cNvSpPr/>
            <p:nvPr/>
          </p:nvSpPr>
          <p:spPr>
            <a:xfrm>
              <a:off x="-1107388" y="3263806"/>
              <a:ext cx="1392004" cy="1392004"/>
            </a:xfrm>
            <a:prstGeom prst="ellipse">
              <a:avLst/>
            </a:prstGeom>
            <a:solidFill>
              <a:srgbClr val="BB0E1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ValueShape1">
              <a:extLst>
                <a:ext uri="{FF2B5EF4-FFF2-40B4-BE49-F238E27FC236}">
                  <a16:creationId xmlns:a16="http://schemas.microsoft.com/office/drawing/2014/main" id="{C4016BF1-FDB8-4119-8A80-0AAC16B78843}"/>
                </a:ext>
              </a:extLst>
            </p:cNvPr>
            <p:cNvSpPr/>
            <p:nvPr/>
          </p:nvSpPr>
          <p:spPr>
            <a:xfrm>
              <a:off x="-1026512" y="3344682"/>
              <a:ext cx="1230253" cy="1230253"/>
            </a:xfrm>
            <a:prstGeom prst="pie">
              <a:avLst>
                <a:gd name="adj1" fmla="val 16200000"/>
                <a:gd name="adj2" fmla="val 7128000"/>
              </a:avLst>
            </a:prstGeom>
            <a:solidFill>
              <a:srgbClr val="6B08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ValueBack1">
              <a:extLst>
                <a:ext uri="{FF2B5EF4-FFF2-40B4-BE49-F238E27FC236}">
                  <a16:creationId xmlns:a16="http://schemas.microsoft.com/office/drawing/2014/main" id="{10C38E9C-F170-4A98-97CE-94E878B9C15E}"/>
                </a:ext>
              </a:extLst>
            </p:cNvPr>
            <p:cNvSpPr/>
            <p:nvPr/>
          </p:nvSpPr>
          <p:spPr bwMode="auto">
            <a:xfrm>
              <a:off x="-1331655" y="3040861"/>
              <a:ext cx="1865056" cy="1868846"/>
            </a:xfrm>
            <a:custGeom>
              <a:avLst/>
              <a:gdLst>
                <a:gd name="T0" fmla="*/ 118 w 236"/>
                <a:gd name="T1" fmla="*/ 236 h 236"/>
                <a:gd name="T2" fmla="*/ 0 w 236"/>
                <a:gd name="T3" fmla="*/ 118 h 236"/>
                <a:gd name="T4" fmla="*/ 118 w 236"/>
                <a:gd name="T5" fmla="*/ 0 h 236"/>
                <a:gd name="T6" fmla="*/ 236 w 236"/>
                <a:gd name="T7" fmla="*/ 118 h 236"/>
                <a:gd name="T8" fmla="*/ 118 w 236"/>
                <a:gd name="T9" fmla="*/ 236 h 236"/>
                <a:gd name="T10" fmla="*/ 118 w 236"/>
                <a:gd name="T11" fmla="*/ 8 h 236"/>
                <a:gd name="T12" fmla="*/ 8 w 236"/>
                <a:gd name="T13" fmla="*/ 118 h 236"/>
                <a:gd name="T14" fmla="*/ 118 w 236"/>
                <a:gd name="T15" fmla="*/ 227 h 236"/>
                <a:gd name="T16" fmla="*/ 228 w 236"/>
                <a:gd name="T17" fmla="*/ 118 h 236"/>
                <a:gd name="T18" fmla="*/ 118 w 236"/>
                <a:gd name="T19" fmla="*/ 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cubicBezTo>
                    <a:pt x="53" y="236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6"/>
                    <a:pt x="118" y="236"/>
                  </a:cubicBezTo>
                  <a:close/>
                  <a:moveTo>
                    <a:pt x="118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8" y="227"/>
                  </a:cubicBezTo>
                  <a:cubicBezTo>
                    <a:pt x="178" y="227"/>
                    <a:pt x="228" y="178"/>
                    <a:pt x="228" y="118"/>
                  </a:cubicBezTo>
                  <a:cubicBezTo>
                    <a:pt x="228" y="57"/>
                    <a:pt x="178" y="8"/>
                    <a:pt x="118" y="8"/>
                  </a:cubicBezTo>
                  <a:close/>
                </a:path>
              </a:pathLst>
            </a:custGeom>
            <a:solidFill>
              <a:srgbClr val="BB0E1F">
                <a:alpha val="70000"/>
              </a:srgbClr>
            </a:solidFill>
            <a:ln w="9525">
              <a:solidFill>
                <a:srgbClr val="BB0E1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4259A3A-6FC9-4ABB-BDC9-854D508B0B1B}"/>
              </a:ext>
            </a:extLst>
          </p:cNvPr>
          <p:cNvGrpSpPr/>
          <p:nvPr/>
        </p:nvGrpSpPr>
        <p:grpSpPr>
          <a:xfrm>
            <a:off x="5166215" y="2418377"/>
            <a:ext cx="1865056" cy="1868846"/>
            <a:chOff x="4218245" y="3040861"/>
            <a:chExt cx="1865056" cy="1868846"/>
          </a:xfrm>
        </p:grpSpPr>
        <p:sp>
          <p:nvSpPr>
            <p:cNvPr id="16" name="BackShape1">
              <a:extLst>
                <a:ext uri="{FF2B5EF4-FFF2-40B4-BE49-F238E27FC236}">
                  <a16:creationId xmlns:a16="http://schemas.microsoft.com/office/drawing/2014/main" id="{E8DD7912-117E-46F4-8CB8-6F4D4074A31E}"/>
                </a:ext>
              </a:extLst>
            </p:cNvPr>
            <p:cNvSpPr/>
            <p:nvPr/>
          </p:nvSpPr>
          <p:spPr>
            <a:xfrm>
              <a:off x="4442512" y="3263806"/>
              <a:ext cx="1392004" cy="139200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ValueShape1">
              <a:extLst>
                <a:ext uri="{FF2B5EF4-FFF2-40B4-BE49-F238E27FC236}">
                  <a16:creationId xmlns:a16="http://schemas.microsoft.com/office/drawing/2014/main" id="{1AE33B8B-0215-4D06-8E10-EE3F28ABAF17}"/>
                </a:ext>
              </a:extLst>
            </p:cNvPr>
            <p:cNvSpPr/>
            <p:nvPr/>
          </p:nvSpPr>
          <p:spPr>
            <a:xfrm>
              <a:off x="4523388" y="3344682"/>
              <a:ext cx="1230253" cy="1230253"/>
            </a:xfrm>
            <a:prstGeom prst="pie">
              <a:avLst>
                <a:gd name="adj1" fmla="val 16200000"/>
                <a:gd name="adj2" fmla="val 255876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ValueBack1">
              <a:extLst>
                <a:ext uri="{FF2B5EF4-FFF2-40B4-BE49-F238E27FC236}">
                  <a16:creationId xmlns:a16="http://schemas.microsoft.com/office/drawing/2014/main" id="{78639717-EA46-4D1E-BBE9-07CDF25BDCFD}"/>
                </a:ext>
              </a:extLst>
            </p:cNvPr>
            <p:cNvSpPr/>
            <p:nvPr/>
          </p:nvSpPr>
          <p:spPr bwMode="auto">
            <a:xfrm>
              <a:off x="4218245" y="3040861"/>
              <a:ext cx="1865056" cy="1868846"/>
            </a:xfrm>
            <a:custGeom>
              <a:avLst/>
              <a:gdLst>
                <a:gd name="T0" fmla="*/ 118 w 236"/>
                <a:gd name="T1" fmla="*/ 236 h 236"/>
                <a:gd name="T2" fmla="*/ 0 w 236"/>
                <a:gd name="T3" fmla="*/ 118 h 236"/>
                <a:gd name="T4" fmla="*/ 118 w 236"/>
                <a:gd name="T5" fmla="*/ 0 h 236"/>
                <a:gd name="T6" fmla="*/ 236 w 236"/>
                <a:gd name="T7" fmla="*/ 118 h 236"/>
                <a:gd name="T8" fmla="*/ 118 w 236"/>
                <a:gd name="T9" fmla="*/ 236 h 236"/>
                <a:gd name="T10" fmla="*/ 118 w 236"/>
                <a:gd name="T11" fmla="*/ 8 h 236"/>
                <a:gd name="T12" fmla="*/ 8 w 236"/>
                <a:gd name="T13" fmla="*/ 118 h 236"/>
                <a:gd name="T14" fmla="*/ 118 w 236"/>
                <a:gd name="T15" fmla="*/ 227 h 236"/>
                <a:gd name="T16" fmla="*/ 228 w 236"/>
                <a:gd name="T17" fmla="*/ 118 h 236"/>
                <a:gd name="T18" fmla="*/ 118 w 236"/>
                <a:gd name="T19" fmla="*/ 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cubicBezTo>
                    <a:pt x="53" y="236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6"/>
                    <a:pt x="118" y="236"/>
                  </a:cubicBezTo>
                  <a:close/>
                  <a:moveTo>
                    <a:pt x="118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8" y="227"/>
                  </a:cubicBezTo>
                  <a:cubicBezTo>
                    <a:pt x="178" y="227"/>
                    <a:pt x="228" y="178"/>
                    <a:pt x="228" y="118"/>
                  </a:cubicBezTo>
                  <a:cubicBezTo>
                    <a:pt x="228" y="57"/>
                    <a:pt x="178" y="8"/>
                    <a:pt x="118" y="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24FC5DF-92A9-4C37-B2B4-AEDC4450F3CC}"/>
              </a:ext>
            </a:extLst>
          </p:cNvPr>
          <p:cNvGrpSpPr/>
          <p:nvPr/>
        </p:nvGrpSpPr>
        <p:grpSpPr>
          <a:xfrm>
            <a:off x="8111715" y="2418377"/>
            <a:ext cx="1865056" cy="1868846"/>
            <a:chOff x="8866445" y="3040861"/>
            <a:chExt cx="1865056" cy="1868846"/>
          </a:xfrm>
        </p:grpSpPr>
        <p:sp>
          <p:nvSpPr>
            <p:cNvPr id="25" name="BackShape1">
              <a:extLst>
                <a:ext uri="{FF2B5EF4-FFF2-40B4-BE49-F238E27FC236}">
                  <a16:creationId xmlns:a16="http://schemas.microsoft.com/office/drawing/2014/main" id="{C2B7CE14-E206-4B75-9D5B-1B9E900B8FB3}"/>
                </a:ext>
              </a:extLst>
            </p:cNvPr>
            <p:cNvSpPr/>
            <p:nvPr/>
          </p:nvSpPr>
          <p:spPr>
            <a:xfrm>
              <a:off x="9090712" y="3263806"/>
              <a:ext cx="1392004" cy="139200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ValueShape1">
              <a:extLst>
                <a:ext uri="{FF2B5EF4-FFF2-40B4-BE49-F238E27FC236}">
                  <a16:creationId xmlns:a16="http://schemas.microsoft.com/office/drawing/2014/main" id="{03090343-58A8-49FF-A525-8CE0903E4227}"/>
                </a:ext>
              </a:extLst>
            </p:cNvPr>
            <p:cNvSpPr/>
            <p:nvPr/>
          </p:nvSpPr>
          <p:spPr>
            <a:xfrm>
              <a:off x="9171588" y="3344682"/>
              <a:ext cx="1230253" cy="1230253"/>
            </a:xfrm>
            <a:prstGeom prst="pie">
              <a:avLst>
                <a:gd name="adj1" fmla="val 16200000"/>
                <a:gd name="adj2" fmla="val 104510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ValueBack1">
              <a:extLst>
                <a:ext uri="{FF2B5EF4-FFF2-40B4-BE49-F238E27FC236}">
                  <a16:creationId xmlns:a16="http://schemas.microsoft.com/office/drawing/2014/main" id="{D4A22FA0-B7A9-4300-A147-E1688B2C6DFB}"/>
                </a:ext>
              </a:extLst>
            </p:cNvPr>
            <p:cNvSpPr/>
            <p:nvPr/>
          </p:nvSpPr>
          <p:spPr bwMode="auto">
            <a:xfrm>
              <a:off x="8866445" y="3040861"/>
              <a:ext cx="1865056" cy="1868846"/>
            </a:xfrm>
            <a:custGeom>
              <a:avLst/>
              <a:gdLst>
                <a:gd name="T0" fmla="*/ 118 w 236"/>
                <a:gd name="T1" fmla="*/ 236 h 236"/>
                <a:gd name="T2" fmla="*/ 0 w 236"/>
                <a:gd name="T3" fmla="*/ 118 h 236"/>
                <a:gd name="T4" fmla="*/ 118 w 236"/>
                <a:gd name="T5" fmla="*/ 0 h 236"/>
                <a:gd name="T6" fmla="*/ 236 w 236"/>
                <a:gd name="T7" fmla="*/ 118 h 236"/>
                <a:gd name="T8" fmla="*/ 118 w 236"/>
                <a:gd name="T9" fmla="*/ 236 h 236"/>
                <a:gd name="T10" fmla="*/ 118 w 236"/>
                <a:gd name="T11" fmla="*/ 8 h 236"/>
                <a:gd name="T12" fmla="*/ 8 w 236"/>
                <a:gd name="T13" fmla="*/ 118 h 236"/>
                <a:gd name="T14" fmla="*/ 118 w 236"/>
                <a:gd name="T15" fmla="*/ 227 h 236"/>
                <a:gd name="T16" fmla="*/ 228 w 236"/>
                <a:gd name="T17" fmla="*/ 118 h 236"/>
                <a:gd name="T18" fmla="*/ 118 w 236"/>
                <a:gd name="T19" fmla="*/ 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cubicBezTo>
                    <a:pt x="53" y="236"/>
                    <a:pt x="0" y="183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8"/>
                  </a:cubicBezTo>
                  <a:cubicBezTo>
                    <a:pt x="236" y="183"/>
                    <a:pt x="183" y="236"/>
                    <a:pt x="118" y="236"/>
                  </a:cubicBezTo>
                  <a:close/>
                  <a:moveTo>
                    <a:pt x="118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8" y="227"/>
                  </a:cubicBezTo>
                  <a:cubicBezTo>
                    <a:pt x="178" y="227"/>
                    <a:pt x="228" y="178"/>
                    <a:pt x="228" y="118"/>
                  </a:cubicBezTo>
                  <a:cubicBezTo>
                    <a:pt x="228" y="57"/>
                    <a:pt x="178" y="8"/>
                    <a:pt x="118" y="8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F2A519A-3AB3-47F0-A7E2-A53C0C713A29}"/>
              </a:ext>
            </a:extLst>
          </p:cNvPr>
          <p:cNvGrpSpPr/>
          <p:nvPr/>
        </p:nvGrpSpPr>
        <p:grpSpPr>
          <a:xfrm>
            <a:off x="1847411" y="4586368"/>
            <a:ext cx="2587146" cy="1295522"/>
            <a:chOff x="1694568" y="3617971"/>
            <a:chExt cx="2587146" cy="129552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665827-1EBB-4BA3-A1FE-997CA7F98107}"/>
                </a:ext>
              </a:extLst>
            </p:cNvPr>
            <p:cNvSpPr txBox="1"/>
            <p:nvPr/>
          </p:nvSpPr>
          <p:spPr>
            <a:xfrm>
              <a:off x="1694568" y="4008373"/>
              <a:ext cx="2587146" cy="905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F992B6C-F071-4F82-AF97-A859127B10DA}"/>
                </a:ext>
              </a:extLst>
            </p:cNvPr>
            <p:cNvSpPr txBox="1"/>
            <p:nvPr/>
          </p:nvSpPr>
          <p:spPr>
            <a:xfrm>
              <a:off x="2280255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F4EE4E8-4DD1-4510-997E-0B51B5F53BC2}"/>
              </a:ext>
            </a:extLst>
          </p:cNvPr>
          <p:cNvGrpSpPr/>
          <p:nvPr/>
        </p:nvGrpSpPr>
        <p:grpSpPr>
          <a:xfrm>
            <a:off x="4802427" y="4586368"/>
            <a:ext cx="2587146" cy="1295522"/>
            <a:chOff x="1694568" y="3617971"/>
            <a:chExt cx="2587146" cy="1295522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21F7371-238E-4507-8F11-A0464EBF938A}"/>
                </a:ext>
              </a:extLst>
            </p:cNvPr>
            <p:cNvSpPr txBox="1"/>
            <p:nvPr/>
          </p:nvSpPr>
          <p:spPr>
            <a:xfrm>
              <a:off x="1694568" y="4008373"/>
              <a:ext cx="2587146" cy="905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3E8217A-1E4C-4152-A8F5-E117454CAE39}"/>
                </a:ext>
              </a:extLst>
            </p:cNvPr>
            <p:cNvSpPr txBox="1"/>
            <p:nvPr/>
          </p:nvSpPr>
          <p:spPr>
            <a:xfrm>
              <a:off x="2280255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544C348-3F38-46A0-A32D-C7D7E83204DA}"/>
              </a:ext>
            </a:extLst>
          </p:cNvPr>
          <p:cNvGrpSpPr/>
          <p:nvPr/>
        </p:nvGrpSpPr>
        <p:grpSpPr>
          <a:xfrm>
            <a:off x="7738411" y="4586368"/>
            <a:ext cx="2587146" cy="1295522"/>
            <a:chOff x="1694568" y="3617971"/>
            <a:chExt cx="2587146" cy="129552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7A93954-64FC-4E0B-80F3-4182EE398050}"/>
                </a:ext>
              </a:extLst>
            </p:cNvPr>
            <p:cNvSpPr txBox="1"/>
            <p:nvPr/>
          </p:nvSpPr>
          <p:spPr>
            <a:xfrm>
              <a:off x="1694568" y="4008373"/>
              <a:ext cx="2587146" cy="905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C6659B4-6785-48FE-8A1A-3D4620FA06E6}"/>
                </a:ext>
              </a:extLst>
            </p:cNvPr>
            <p:cNvSpPr txBox="1"/>
            <p:nvPr/>
          </p:nvSpPr>
          <p:spPr>
            <a:xfrm>
              <a:off x="2280255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pic>
        <p:nvPicPr>
          <p:cNvPr id="44" name="Picture 43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5959471"/>
            <a:ext cx="711200" cy="711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8C27000-C412-031C-01D6-76590BCF3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50" y="763619"/>
            <a:ext cx="2867824" cy="15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AD02B9A-2641-4DA1-91D9-C11867E48EB5}"/>
              </a:ext>
            </a:extLst>
          </p:cNvPr>
          <p:cNvSpPr/>
          <p:nvPr/>
        </p:nvSpPr>
        <p:spPr>
          <a:xfrm>
            <a:off x="1055688" y="2946399"/>
            <a:ext cx="10044112" cy="26973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7" name="Picture 36" descr="118-苏州大学-img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2946399"/>
            <a:ext cx="4343400" cy="2697389"/>
          </a:xfrm>
          <a:prstGeom prst="rect">
            <a:avLst/>
          </a:prstGeom>
        </p:spPr>
      </p:pic>
      <p:grpSp>
        <p:nvGrpSpPr>
          <p:cNvPr id="25" name="Group 3">
            <a:extLst>
              <a:ext uri="{FF2B5EF4-FFF2-40B4-BE49-F238E27FC236}">
                <a16:creationId xmlns:a16="http://schemas.microsoft.com/office/drawing/2014/main" id="{F0C473D5-F77A-4703-96BC-CA66FB9E7655}"/>
              </a:ext>
            </a:extLst>
          </p:cNvPr>
          <p:cNvGrpSpPr/>
          <p:nvPr/>
        </p:nvGrpSpPr>
        <p:grpSpPr>
          <a:xfrm>
            <a:off x="2236497" y="3450196"/>
            <a:ext cx="739773" cy="739773"/>
            <a:chOff x="6156325" y="250825"/>
            <a:chExt cx="946150" cy="94615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064BFA7-9268-44BD-97C7-393B73B544BA}"/>
                </a:ext>
              </a:extLst>
            </p:cNvPr>
            <p:cNvSpPr/>
            <p:nvPr/>
          </p:nvSpPr>
          <p:spPr>
            <a:xfrm>
              <a:off x="6156325" y="250825"/>
              <a:ext cx="946150" cy="946150"/>
            </a:xfrm>
            <a:prstGeom prst="ellipse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Oval 5">
              <a:extLst>
                <a:ext uri="{FF2B5EF4-FFF2-40B4-BE49-F238E27FC236}">
                  <a16:creationId xmlns:a16="http://schemas.microsoft.com/office/drawing/2014/main" id="{C7105281-AD22-49A8-94DD-9D0062E3B217}"/>
                </a:ext>
              </a:extLst>
            </p:cNvPr>
            <p:cNvSpPr/>
            <p:nvPr/>
          </p:nvSpPr>
          <p:spPr>
            <a:xfrm>
              <a:off x="6438900" y="534585"/>
              <a:ext cx="381000" cy="378628"/>
            </a:xfrm>
            <a:custGeom>
              <a:avLst/>
              <a:gdLst>
                <a:gd name="connsiteX0" fmla="*/ 486711 w 593106"/>
                <a:gd name="connsiteY0" fmla="*/ 490288 h 589414"/>
                <a:gd name="connsiteX1" fmla="*/ 489292 w 593106"/>
                <a:gd name="connsiteY1" fmla="*/ 522070 h 589414"/>
                <a:gd name="connsiteX2" fmla="*/ 472086 w 593106"/>
                <a:gd name="connsiteY2" fmla="*/ 534955 h 589414"/>
                <a:gd name="connsiteX3" fmla="*/ 451438 w 593106"/>
                <a:gd name="connsiteY3" fmla="*/ 520352 h 589414"/>
                <a:gd name="connsiteX4" fmla="*/ 451438 w 593106"/>
                <a:gd name="connsiteY4" fmla="*/ 517775 h 589414"/>
                <a:gd name="connsiteX5" fmla="*/ 486711 w 593106"/>
                <a:gd name="connsiteY5" fmla="*/ 490288 h 589414"/>
                <a:gd name="connsiteX6" fmla="*/ 96792 w 593106"/>
                <a:gd name="connsiteY6" fmla="*/ 487634 h 589414"/>
                <a:gd name="connsiteX7" fmla="*/ 123450 w 593106"/>
                <a:gd name="connsiteY7" fmla="*/ 511688 h 589414"/>
                <a:gd name="connsiteX8" fmla="*/ 102811 w 593106"/>
                <a:gd name="connsiteY8" fmla="*/ 520279 h 589414"/>
                <a:gd name="connsiteX9" fmla="*/ 100231 w 593106"/>
                <a:gd name="connsiteY9" fmla="*/ 517702 h 589414"/>
                <a:gd name="connsiteX10" fmla="*/ 96792 w 593106"/>
                <a:gd name="connsiteY10" fmla="*/ 487634 h 589414"/>
                <a:gd name="connsiteX11" fmla="*/ 334303 w 593106"/>
                <a:gd name="connsiteY11" fmla="*/ 470443 h 589414"/>
                <a:gd name="connsiteX12" fmla="*/ 390271 w 593106"/>
                <a:gd name="connsiteY12" fmla="*/ 474744 h 589414"/>
                <a:gd name="connsiteX13" fmla="*/ 417825 w 593106"/>
                <a:gd name="connsiteY13" fmla="*/ 512587 h 589414"/>
                <a:gd name="connsiteX14" fmla="*/ 410936 w 593106"/>
                <a:gd name="connsiteY14" fmla="*/ 539249 h 589414"/>
                <a:gd name="connsiteX15" fmla="*/ 368745 w 593106"/>
                <a:gd name="connsiteY15" fmla="*/ 582252 h 589414"/>
                <a:gd name="connsiteX16" fmla="*/ 334303 w 593106"/>
                <a:gd name="connsiteY16" fmla="*/ 589133 h 589414"/>
                <a:gd name="connsiteX17" fmla="*/ 299861 w 593106"/>
                <a:gd name="connsiteY17" fmla="*/ 556450 h 589414"/>
                <a:gd name="connsiteX18" fmla="*/ 299861 w 593106"/>
                <a:gd name="connsiteY18" fmla="*/ 503986 h 589414"/>
                <a:gd name="connsiteX19" fmla="*/ 334303 w 593106"/>
                <a:gd name="connsiteY19" fmla="*/ 470443 h 589414"/>
                <a:gd name="connsiteX20" fmla="*/ 231018 w 593106"/>
                <a:gd name="connsiteY20" fmla="*/ 470443 h 589414"/>
                <a:gd name="connsiteX21" fmla="*/ 265461 w 593106"/>
                <a:gd name="connsiteY21" fmla="*/ 503982 h 589414"/>
                <a:gd name="connsiteX22" fmla="*/ 265461 w 593106"/>
                <a:gd name="connsiteY22" fmla="*/ 555580 h 589414"/>
                <a:gd name="connsiteX23" fmla="*/ 231018 w 593106"/>
                <a:gd name="connsiteY23" fmla="*/ 583959 h 589414"/>
                <a:gd name="connsiteX24" fmla="*/ 204325 w 593106"/>
                <a:gd name="connsiteY24" fmla="*/ 577080 h 589414"/>
                <a:gd name="connsiteX25" fmla="*/ 162994 w 593106"/>
                <a:gd name="connsiteY25" fmla="*/ 531501 h 589414"/>
                <a:gd name="connsiteX26" fmla="*/ 158688 w 593106"/>
                <a:gd name="connsiteY26" fmla="*/ 510862 h 589414"/>
                <a:gd name="connsiteX27" fmla="*/ 185382 w 593106"/>
                <a:gd name="connsiteY27" fmla="*/ 473883 h 589414"/>
                <a:gd name="connsiteX28" fmla="*/ 231018 w 593106"/>
                <a:gd name="connsiteY28" fmla="*/ 470443 h 589414"/>
                <a:gd name="connsiteX29" fmla="*/ 503923 w 593106"/>
                <a:gd name="connsiteY29" fmla="*/ 304486 h 589414"/>
                <a:gd name="connsiteX30" fmla="*/ 561622 w 593106"/>
                <a:gd name="connsiteY30" fmla="*/ 304486 h 589414"/>
                <a:gd name="connsiteX31" fmla="*/ 592624 w 593106"/>
                <a:gd name="connsiteY31" fmla="*/ 338891 h 589414"/>
                <a:gd name="connsiteX32" fmla="*/ 556455 w 593106"/>
                <a:gd name="connsiteY32" fmla="*/ 441247 h 589414"/>
                <a:gd name="connsiteX33" fmla="*/ 504785 w 593106"/>
                <a:gd name="connsiteY33" fmla="*/ 459310 h 589414"/>
                <a:gd name="connsiteX34" fmla="*/ 497895 w 593106"/>
                <a:gd name="connsiteY34" fmla="*/ 457590 h 589414"/>
                <a:gd name="connsiteX35" fmla="*/ 468615 w 593106"/>
                <a:gd name="connsiteY35" fmla="*/ 416303 h 589414"/>
                <a:gd name="connsiteX36" fmla="*/ 471199 w 593106"/>
                <a:gd name="connsiteY36" fmla="*/ 338891 h 589414"/>
                <a:gd name="connsiteX37" fmla="*/ 503923 w 593106"/>
                <a:gd name="connsiteY37" fmla="*/ 304486 h 589414"/>
                <a:gd name="connsiteX38" fmla="*/ 334297 w 593106"/>
                <a:gd name="connsiteY38" fmla="*/ 304486 h 589414"/>
                <a:gd name="connsiteX39" fmla="*/ 400585 w 593106"/>
                <a:gd name="connsiteY39" fmla="*/ 304486 h 589414"/>
                <a:gd name="connsiteX40" fmla="*/ 436742 w 593106"/>
                <a:gd name="connsiteY40" fmla="*/ 338887 h 589414"/>
                <a:gd name="connsiteX41" fmla="*/ 434159 w 593106"/>
                <a:gd name="connsiteY41" fmla="*/ 410269 h 589414"/>
                <a:gd name="connsiteX42" fmla="*/ 396280 w 593106"/>
                <a:gd name="connsiteY42" fmla="*/ 440370 h 589414"/>
                <a:gd name="connsiteX43" fmla="*/ 334297 w 593106"/>
                <a:gd name="connsiteY43" fmla="*/ 436070 h 589414"/>
                <a:gd name="connsiteX44" fmla="*/ 299861 w 593106"/>
                <a:gd name="connsiteY44" fmla="*/ 400809 h 589414"/>
                <a:gd name="connsiteX45" fmla="*/ 299861 w 593106"/>
                <a:gd name="connsiteY45" fmla="*/ 338887 h 589414"/>
                <a:gd name="connsiteX46" fmla="*/ 334297 w 593106"/>
                <a:gd name="connsiteY46" fmla="*/ 304486 h 589414"/>
                <a:gd name="connsiteX47" fmla="*/ 175089 w 593106"/>
                <a:gd name="connsiteY47" fmla="*/ 304486 h 589414"/>
                <a:gd name="connsiteX48" fmla="*/ 231033 w 593106"/>
                <a:gd name="connsiteY48" fmla="*/ 304486 h 589414"/>
                <a:gd name="connsiteX49" fmla="*/ 265460 w 593106"/>
                <a:gd name="connsiteY49" fmla="*/ 338895 h 589414"/>
                <a:gd name="connsiteX50" fmla="*/ 265460 w 593106"/>
                <a:gd name="connsiteY50" fmla="*/ 400830 h 589414"/>
                <a:gd name="connsiteX51" fmla="*/ 231033 w 593106"/>
                <a:gd name="connsiteY51" fmla="*/ 436099 h 589414"/>
                <a:gd name="connsiteX52" fmla="*/ 179393 w 593106"/>
                <a:gd name="connsiteY52" fmla="*/ 439540 h 589414"/>
                <a:gd name="connsiteX53" fmla="*/ 141523 w 593106"/>
                <a:gd name="connsiteY53" fmla="*/ 409433 h 589414"/>
                <a:gd name="connsiteX54" fmla="*/ 138941 w 593106"/>
                <a:gd name="connsiteY54" fmla="*/ 338895 h 589414"/>
                <a:gd name="connsiteX55" fmla="*/ 175089 w 593106"/>
                <a:gd name="connsiteY55" fmla="*/ 304486 h 589414"/>
                <a:gd name="connsiteX56" fmla="*/ 31285 w 593106"/>
                <a:gd name="connsiteY56" fmla="*/ 304486 h 589414"/>
                <a:gd name="connsiteX57" fmla="*/ 72605 w 593106"/>
                <a:gd name="connsiteY57" fmla="*/ 304486 h 589414"/>
                <a:gd name="connsiteX58" fmla="*/ 105316 w 593106"/>
                <a:gd name="connsiteY58" fmla="*/ 338895 h 589414"/>
                <a:gd name="connsiteX59" fmla="*/ 107898 w 593106"/>
                <a:gd name="connsiteY59" fmla="*/ 414595 h 589414"/>
                <a:gd name="connsiteX60" fmla="*/ 82074 w 593106"/>
                <a:gd name="connsiteY60" fmla="*/ 455887 h 589414"/>
                <a:gd name="connsiteX61" fmla="*/ 33868 w 593106"/>
                <a:gd name="connsiteY61" fmla="*/ 436101 h 589414"/>
                <a:gd name="connsiteX62" fmla="*/ 296 w 593106"/>
                <a:gd name="connsiteY62" fmla="*/ 338895 h 589414"/>
                <a:gd name="connsiteX63" fmla="*/ 31285 w 593106"/>
                <a:gd name="connsiteY63" fmla="*/ 304486 h 589414"/>
                <a:gd name="connsiteX64" fmla="*/ 220702 w 593106"/>
                <a:gd name="connsiteY64" fmla="*/ 131682 h 589414"/>
                <a:gd name="connsiteX65" fmla="*/ 231031 w 593106"/>
                <a:gd name="connsiteY65" fmla="*/ 132542 h 589414"/>
                <a:gd name="connsiteX66" fmla="*/ 265461 w 593106"/>
                <a:gd name="connsiteY66" fmla="*/ 167787 h 589414"/>
                <a:gd name="connsiteX67" fmla="*/ 265461 w 593106"/>
                <a:gd name="connsiteY67" fmla="*/ 235699 h 589414"/>
                <a:gd name="connsiteX68" fmla="*/ 231031 w 593106"/>
                <a:gd name="connsiteY68" fmla="*/ 270085 h 589414"/>
                <a:gd name="connsiteX69" fmla="*/ 178525 w 593106"/>
                <a:gd name="connsiteY69" fmla="*/ 270085 h 589414"/>
                <a:gd name="connsiteX70" fmla="*/ 150121 w 593106"/>
                <a:gd name="connsiteY70" fmla="*/ 236559 h 589414"/>
                <a:gd name="connsiteX71" fmla="*/ 172500 w 593106"/>
                <a:gd name="connsiteY71" fmla="*/ 160910 h 589414"/>
                <a:gd name="connsiteX72" fmla="*/ 220702 w 593106"/>
                <a:gd name="connsiteY72" fmla="*/ 131682 h 589414"/>
                <a:gd name="connsiteX73" fmla="*/ 353254 w 593106"/>
                <a:gd name="connsiteY73" fmla="*/ 130853 h 589414"/>
                <a:gd name="connsiteX74" fmla="*/ 401479 w 593106"/>
                <a:gd name="connsiteY74" fmla="*/ 160075 h 589414"/>
                <a:gd name="connsiteX75" fmla="*/ 424731 w 593106"/>
                <a:gd name="connsiteY75" fmla="*/ 236566 h 589414"/>
                <a:gd name="connsiteX76" fmla="*/ 396312 w 593106"/>
                <a:gd name="connsiteY76" fmla="*/ 270085 h 589414"/>
                <a:gd name="connsiteX77" fmla="*/ 334308 w 593106"/>
                <a:gd name="connsiteY77" fmla="*/ 270085 h 589414"/>
                <a:gd name="connsiteX78" fmla="*/ 299861 w 593106"/>
                <a:gd name="connsiteY78" fmla="*/ 235707 h 589414"/>
                <a:gd name="connsiteX79" fmla="*/ 299861 w 593106"/>
                <a:gd name="connsiteY79" fmla="*/ 167810 h 589414"/>
                <a:gd name="connsiteX80" fmla="*/ 334308 w 593106"/>
                <a:gd name="connsiteY80" fmla="*/ 132572 h 589414"/>
                <a:gd name="connsiteX81" fmla="*/ 353254 w 593106"/>
                <a:gd name="connsiteY81" fmla="*/ 130853 h 589414"/>
                <a:gd name="connsiteX82" fmla="*/ 95050 w 593106"/>
                <a:gd name="connsiteY82" fmla="*/ 115364 h 589414"/>
                <a:gd name="connsiteX83" fmla="*/ 118283 w 593106"/>
                <a:gd name="connsiteY83" fmla="*/ 120521 h 589414"/>
                <a:gd name="connsiteX84" fmla="*/ 138933 w 593106"/>
                <a:gd name="connsiteY84" fmla="*/ 157482 h 589414"/>
                <a:gd name="connsiteX85" fmla="*/ 116562 w 593106"/>
                <a:gd name="connsiteY85" fmla="*/ 236561 h 589414"/>
                <a:gd name="connsiteX86" fmla="*/ 76121 w 593106"/>
                <a:gd name="connsiteY86" fmla="*/ 270084 h 589414"/>
                <a:gd name="connsiteX87" fmla="*/ 32238 w 593106"/>
                <a:gd name="connsiteY87" fmla="*/ 270084 h 589414"/>
                <a:gd name="connsiteX88" fmla="*/ 2122 w 593106"/>
                <a:gd name="connsiteY88" fmla="*/ 236561 h 589414"/>
                <a:gd name="connsiteX89" fmla="*/ 41703 w 593106"/>
                <a:gd name="connsiteY89" fmla="*/ 134274 h 589414"/>
                <a:gd name="connsiteX90" fmla="*/ 95050 w 593106"/>
                <a:gd name="connsiteY90" fmla="*/ 115364 h 589414"/>
                <a:gd name="connsiteX91" fmla="*/ 495327 w 593106"/>
                <a:gd name="connsiteY91" fmla="*/ 111081 h 589414"/>
                <a:gd name="connsiteX92" fmla="*/ 548729 w 593106"/>
                <a:gd name="connsiteY92" fmla="*/ 129130 h 589414"/>
                <a:gd name="connsiteX93" fmla="*/ 591795 w 593106"/>
                <a:gd name="connsiteY93" fmla="*/ 236565 h 589414"/>
                <a:gd name="connsiteX94" fmla="*/ 561649 w 593106"/>
                <a:gd name="connsiteY94" fmla="*/ 270085 h 589414"/>
                <a:gd name="connsiteX95" fmla="*/ 500495 w 593106"/>
                <a:gd name="connsiteY95" fmla="*/ 270085 h 589414"/>
                <a:gd name="connsiteX96" fmla="*/ 460013 w 593106"/>
                <a:gd name="connsiteY96" fmla="*/ 236565 h 589414"/>
                <a:gd name="connsiteX97" fmla="*/ 436758 w 593106"/>
                <a:gd name="connsiteY97" fmla="*/ 156634 h 589414"/>
                <a:gd name="connsiteX98" fmla="*/ 457429 w 593106"/>
                <a:gd name="connsiteY98" fmla="*/ 119676 h 589414"/>
                <a:gd name="connsiteX99" fmla="*/ 495327 w 593106"/>
                <a:gd name="connsiteY99" fmla="*/ 111081 h 589414"/>
                <a:gd name="connsiteX100" fmla="*/ 258364 w 593106"/>
                <a:gd name="connsiteY100" fmla="*/ 35758 h 589414"/>
                <a:gd name="connsiteX101" fmla="*/ 265460 w 593106"/>
                <a:gd name="connsiteY101" fmla="*/ 52636 h 589414"/>
                <a:gd name="connsiteX102" fmla="*/ 265460 w 593106"/>
                <a:gd name="connsiteY102" fmla="*/ 64677 h 589414"/>
                <a:gd name="connsiteX103" fmla="*/ 234495 w 593106"/>
                <a:gd name="connsiteY103" fmla="*/ 98218 h 589414"/>
                <a:gd name="connsiteX104" fmla="*/ 223314 w 593106"/>
                <a:gd name="connsiteY104" fmla="*/ 67257 h 589414"/>
                <a:gd name="connsiteX105" fmla="*/ 242237 w 593106"/>
                <a:gd name="connsiteY105" fmla="*/ 44036 h 589414"/>
                <a:gd name="connsiteX106" fmla="*/ 258364 w 593106"/>
                <a:gd name="connsiteY106" fmla="*/ 35758 h 589414"/>
                <a:gd name="connsiteX107" fmla="*/ 307077 w 593106"/>
                <a:gd name="connsiteY107" fmla="*/ 24998 h 589414"/>
                <a:gd name="connsiteX108" fmla="*/ 323985 w 593106"/>
                <a:gd name="connsiteY108" fmla="*/ 32847 h 589414"/>
                <a:gd name="connsiteX109" fmla="*/ 350693 w 593106"/>
                <a:gd name="connsiteY109" fmla="*/ 67253 h 589414"/>
                <a:gd name="connsiteX110" fmla="*/ 335185 w 593106"/>
                <a:gd name="connsiteY110" fmla="*/ 97358 h 589414"/>
                <a:gd name="connsiteX111" fmla="*/ 334323 w 593106"/>
                <a:gd name="connsiteY111" fmla="*/ 98218 h 589414"/>
                <a:gd name="connsiteX112" fmla="*/ 299861 w 593106"/>
                <a:gd name="connsiteY112" fmla="*/ 64672 h 589414"/>
                <a:gd name="connsiteX113" fmla="*/ 299861 w 593106"/>
                <a:gd name="connsiteY113" fmla="*/ 42309 h 589414"/>
                <a:gd name="connsiteX114" fmla="*/ 307077 w 593106"/>
                <a:gd name="connsiteY114" fmla="*/ 24998 h 589414"/>
                <a:gd name="connsiteX115" fmla="*/ 204359 w 593106"/>
                <a:gd name="connsiteY115" fmla="*/ 7108 h 589414"/>
                <a:gd name="connsiteX116" fmla="*/ 215552 w 593106"/>
                <a:gd name="connsiteY116" fmla="*/ 24292 h 589414"/>
                <a:gd name="connsiteX117" fmla="*/ 186279 w 593106"/>
                <a:gd name="connsiteY117" fmla="*/ 63815 h 589414"/>
                <a:gd name="connsiteX118" fmla="*/ 134621 w 593106"/>
                <a:gd name="connsiteY118" fmla="*/ 88732 h 589414"/>
                <a:gd name="connsiteX119" fmla="*/ 120846 w 593106"/>
                <a:gd name="connsiteY119" fmla="*/ 86155 h 589414"/>
                <a:gd name="connsiteX120" fmla="*/ 113097 w 593106"/>
                <a:gd name="connsiteY120" fmla="*/ 55223 h 589414"/>
                <a:gd name="connsiteX121" fmla="*/ 204359 w 593106"/>
                <a:gd name="connsiteY121" fmla="*/ 7108 h 589414"/>
                <a:gd name="connsiteX122" fmla="*/ 368806 w 593106"/>
                <a:gd name="connsiteY122" fmla="*/ 1108 h 589414"/>
                <a:gd name="connsiteX123" fmla="*/ 475572 w 593106"/>
                <a:gd name="connsiteY123" fmla="*/ 51810 h 589414"/>
                <a:gd name="connsiteX124" fmla="*/ 468684 w 593106"/>
                <a:gd name="connsiteY124" fmla="*/ 81887 h 589414"/>
                <a:gd name="connsiteX125" fmla="*/ 441131 w 593106"/>
                <a:gd name="connsiteY125" fmla="*/ 87043 h 589414"/>
                <a:gd name="connsiteX126" fmla="*/ 389471 w 593106"/>
                <a:gd name="connsiteY126" fmla="*/ 62981 h 589414"/>
                <a:gd name="connsiteX127" fmla="*/ 358474 w 593106"/>
                <a:gd name="connsiteY127" fmla="*/ 20013 h 589414"/>
                <a:gd name="connsiteX128" fmla="*/ 368806 w 593106"/>
                <a:gd name="connsiteY128" fmla="*/ 1108 h 58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593106" h="589414">
                  <a:moveTo>
                    <a:pt x="486711" y="490288"/>
                  </a:moveTo>
                  <a:cubicBezTo>
                    <a:pt x="502197" y="494583"/>
                    <a:pt x="503918" y="509185"/>
                    <a:pt x="489292" y="522070"/>
                  </a:cubicBezTo>
                  <a:cubicBezTo>
                    <a:pt x="483270" y="526365"/>
                    <a:pt x="477248" y="530660"/>
                    <a:pt x="472086" y="534955"/>
                  </a:cubicBezTo>
                  <a:cubicBezTo>
                    <a:pt x="456600" y="546121"/>
                    <a:pt x="447136" y="538391"/>
                    <a:pt x="451438" y="520352"/>
                  </a:cubicBezTo>
                  <a:cubicBezTo>
                    <a:pt x="451438" y="519493"/>
                    <a:pt x="451438" y="518634"/>
                    <a:pt x="451438" y="517775"/>
                  </a:cubicBezTo>
                  <a:cubicBezTo>
                    <a:pt x="455739" y="499737"/>
                    <a:pt x="471225" y="486852"/>
                    <a:pt x="486711" y="490288"/>
                  </a:cubicBezTo>
                  <a:close/>
                  <a:moveTo>
                    <a:pt x="96792" y="487634"/>
                  </a:moveTo>
                  <a:cubicBezTo>
                    <a:pt x="107971" y="485056"/>
                    <a:pt x="120010" y="496224"/>
                    <a:pt x="123450" y="511688"/>
                  </a:cubicBezTo>
                  <a:cubicBezTo>
                    <a:pt x="126890" y="528011"/>
                    <a:pt x="117431" y="532306"/>
                    <a:pt x="102811" y="520279"/>
                  </a:cubicBezTo>
                  <a:cubicBezTo>
                    <a:pt x="101951" y="519420"/>
                    <a:pt x="101091" y="518561"/>
                    <a:pt x="100231" y="517702"/>
                  </a:cubicBezTo>
                  <a:cubicBezTo>
                    <a:pt x="85612" y="505674"/>
                    <a:pt x="84752" y="491070"/>
                    <a:pt x="96792" y="487634"/>
                  </a:cubicBezTo>
                  <a:close/>
                  <a:moveTo>
                    <a:pt x="334303" y="470443"/>
                  </a:moveTo>
                  <a:cubicBezTo>
                    <a:pt x="354107" y="471303"/>
                    <a:pt x="373050" y="473024"/>
                    <a:pt x="390271" y="474744"/>
                  </a:cubicBezTo>
                  <a:cubicBezTo>
                    <a:pt x="409214" y="476464"/>
                    <a:pt x="422130" y="493665"/>
                    <a:pt x="417825" y="512587"/>
                  </a:cubicBezTo>
                  <a:cubicBezTo>
                    <a:pt x="415242" y="521187"/>
                    <a:pt x="413520" y="530648"/>
                    <a:pt x="410936" y="539249"/>
                  </a:cubicBezTo>
                  <a:cubicBezTo>
                    <a:pt x="405770" y="558170"/>
                    <a:pt x="386827" y="577952"/>
                    <a:pt x="368745" y="582252"/>
                  </a:cubicBezTo>
                  <a:cubicBezTo>
                    <a:pt x="357551" y="585693"/>
                    <a:pt x="345497" y="587413"/>
                    <a:pt x="334303" y="589133"/>
                  </a:cubicBezTo>
                  <a:cubicBezTo>
                    <a:pt x="315360" y="591713"/>
                    <a:pt x="299861" y="576232"/>
                    <a:pt x="299861" y="556450"/>
                  </a:cubicBezTo>
                  <a:lnTo>
                    <a:pt x="299861" y="503986"/>
                  </a:lnTo>
                  <a:cubicBezTo>
                    <a:pt x="299861" y="485065"/>
                    <a:pt x="315360" y="469583"/>
                    <a:pt x="334303" y="470443"/>
                  </a:cubicBezTo>
                  <a:close/>
                  <a:moveTo>
                    <a:pt x="231018" y="470443"/>
                  </a:moveTo>
                  <a:cubicBezTo>
                    <a:pt x="249962" y="469583"/>
                    <a:pt x="265461" y="485063"/>
                    <a:pt x="265461" y="503982"/>
                  </a:cubicBezTo>
                  <a:lnTo>
                    <a:pt x="265461" y="555580"/>
                  </a:lnTo>
                  <a:cubicBezTo>
                    <a:pt x="265461" y="574500"/>
                    <a:pt x="249962" y="588259"/>
                    <a:pt x="231018" y="583959"/>
                  </a:cubicBezTo>
                  <a:cubicBezTo>
                    <a:pt x="222408" y="582239"/>
                    <a:pt x="212936" y="579660"/>
                    <a:pt x="204325" y="577080"/>
                  </a:cubicBezTo>
                  <a:cubicBezTo>
                    <a:pt x="186243" y="571060"/>
                    <a:pt x="168160" y="549561"/>
                    <a:pt x="162994" y="531501"/>
                  </a:cubicBezTo>
                  <a:cubicBezTo>
                    <a:pt x="161272" y="524621"/>
                    <a:pt x="159550" y="517742"/>
                    <a:pt x="158688" y="510862"/>
                  </a:cubicBezTo>
                  <a:cubicBezTo>
                    <a:pt x="154383" y="492802"/>
                    <a:pt x="166438" y="475603"/>
                    <a:pt x="185382" y="473883"/>
                  </a:cubicBezTo>
                  <a:cubicBezTo>
                    <a:pt x="199159" y="472163"/>
                    <a:pt x="214658" y="471303"/>
                    <a:pt x="231018" y="470443"/>
                  </a:cubicBezTo>
                  <a:close/>
                  <a:moveTo>
                    <a:pt x="503923" y="304486"/>
                  </a:moveTo>
                  <a:lnTo>
                    <a:pt x="561622" y="304486"/>
                  </a:lnTo>
                  <a:cubicBezTo>
                    <a:pt x="580568" y="304486"/>
                    <a:pt x="596069" y="319968"/>
                    <a:pt x="592624" y="338891"/>
                  </a:cubicBezTo>
                  <a:cubicBezTo>
                    <a:pt x="587457" y="375877"/>
                    <a:pt x="574540" y="410282"/>
                    <a:pt x="556455" y="441247"/>
                  </a:cubicBezTo>
                  <a:cubicBezTo>
                    <a:pt x="546982" y="457590"/>
                    <a:pt x="523730" y="464471"/>
                    <a:pt x="504785" y="459310"/>
                  </a:cubicBezTo>
                  <a:cubicBezTo>
                    <a:pt x="503062" y="459310"/>
                    <a:pt x="500479" y="458450"/>
                    <a:pt x="497895" y="457590"/>
                  </a:cubicBezTo>
                  <a:cubicBezTo>
                    <a:pt x="479811" y="453289"/>
                    <a:pt x="466893" y="435226"/>
                    <a:pt x="468615" y="416303"/>
                  </a:cubicBezTo>
                  <a:cubicBezTo>
                    <a:pt x="471199" y="388779"/>
                    <a:pt x="472060" y="363835"/>
                    <a:pt x="471199" y="338891"/>
                  </a:cubicBezTo>
                  <a:cubicBezTo>
                    <a:pt x="471199" y="319968"/>
                    <a:pt x="484978" y="304486"/>
                    <a:pt x="503923" y="304486"/>
                  </a:cubicBezTo>
                  <a:close/>
                  <a:moveTo>
                    <a:pt x="334297" y="304486"/>
                  </a:moveTo>
                  <a:lnTo>
                    <a:pt x="400585" y="304486"/>
                  </a:lnTo>
                  <a:cubicBezTo>
                    <a:pt x="419524" y="304486"/>
                    <a:pt x="436742" y="319966"/>
                    <a:pt x="436742" y="338887"/>
                  </a:cubicBezTo>
                  <a:cubicBezTo>
                    <a:pt x="437603" y="362107"/>
                    <a:pt x="436742" y="385328"/>
                    <a:pt x="434159" y="410269"/>
                  </a:cubicBezTo>
                  <a:cubicBezTo>
                    <a:pt x="432438" y="429189"/>
                    <a:pt x="415220" y="442090"/>
                    <a:pt x="396280" y="440370"/>
                  </a:cubicBezTo>
                  <a:cubicBezTo>
                    <a:pt x="377341" y="438650"/>
                    <a:pt x="356680" y="436930"/>
                    <a:pt x="334297" y="436070"/>
                  </a:cubicBezTo>
                  <a:cubicBezTo>
                    <a:pt x="315357" y="435210"/>
                    <a:pt x="299861" y="419729"/>
                    <a:pt x="299861" y="400809"/>
                  </a:cubicBezTo>
                  <a:lnTo>
                    <a:pt x="299861" y="338887"/>
                  </a:lnTo>
                  <a:cubicBezTo>
                    <a:pt x="299861" y="319966"/>
                    <a:pt x="315357" y="304486"/>
                    <a:pt x="334297" y="304486"/>
                  </a:cubicBezTo>
                  <a:close/>
                  <a:moveTo>
                    <a:pt x="175089" y="304486"/>
                  </a:moveTo>
                  <a:lnTo>
                    <a:pt x="231033" y="304486"/>
                  </a:lnTo>
                  <a:cubicBezTo>
                    <a:pt x="249968" y="304486"/>
                    <a:pt x="265460" y="319970"/>
                    <a:pt x="265460" y="338895"/>
                  </a:cubicBezTo>
                  <a:lnTo>
                    <a:pt x="265460" y="400830"/>
                  </a:lnTo>
                  <a:cubicBezTo>
                    <a:pt x="265460" y="419755"/>
                    <a:pt x="249968" y="435239"/>
                    <a:pt x="231033" y="436099"/>
                  </a:cubicBezTo>
                  <a:cubicBezTo>
                    <a:pt x="212098" y="436960"/>
                    <a:pt x="195745" y="437820"/>
                    <a:pt x="179393" y="439540"/>
                  </a:cubicBezTo>
                  <a:cubicBezTo>
                    <a:pt x="160458" y="441261"/>
                    <a:pt x="143244" y="428357"/>
                    <a:pt x="141523" y="409433"/>
                  </a:cubicBezTo>
                  <a:cubicBezTo>
                    <a:pt x="138941" y="384486"/>
                    <a:pt x="138080" y="361260"/>
                    <a:pt x="138941" y="338895"/>
                  </a:cubicBezTo>
                  <a:cubicBezTo>
                    <a:pt x="138941" y="319970"/>
                    <a:pt x="156154" y="304486"/>
                    <a:pt x="175089" y="304486"/>
                  </a:cubicBezTo>
                  <a:close/>
                  <a:moveTo>
                    <a:pt x="31285" y="304486"/>
                  </a:moveTo>
                  <a:lnTo>
                    <a:pt x="72605" y="304486"/>
                  </a:lnTo>
                  <a:cubicBezTo>
                    <a:pt x="91543" y="304486"/>
                    <a:pt x="105316" y="319970"/>
                    <a:pt x="105316" y="338895"/>
                  </a:cubicBezTo>
                  <a:cubicBezTo>
                    <a:pt x="104455" y="362982"/>
                    <a:pt x="105316" y="388788"/>
                    <a:pt x="107898" y="414595"/>
                  </a:cubicBezTo>
                  <a:cubicBezTo>
                    <a:pt x="109620" y="433521"/>
                    <a:pt x="98429" y="451585"/>
                    <a:pt x="82074" y="455887"/>
                  </a:cubicBezTo>
                  <a:cubicBezTo>
                    <a:pt x="65718" y="460188"/>
                    <a:pt x="43337" y="453306"/>
                    <a:pt x="33868" y="436101"/>
                  </a:cubicBezTo>
                  <a:cubicBezTo>
                    <a:pt x="17512" y="406853"/>
                    <a:pt x="6321" y="374165"/>
                    <a:pt x="296" y="338895"/>
                  </a:cubicBezTo>
                  <a:cubicBezTo>
                    <a:pt x="-2287" y="319970"/>
                    <a:pt x="12347" y="304486"/>
                    <a:pt x="31285" y="304486"/>
                  </a:cubicBezTo>
                  <a:close/>
                  <a:moveTo>
                    <a:pt x="220702" y="131682"/>
                  </a:moveTo>
                  <a:cubicBezTo>
                    <a:pt x="224145" y="131682"/>
                    <a:pt x="227588" y="131682"/>
                    <a:pt x="231031" y="132542"/>
                  </a:cubicBezTo>
                  <a:cubicBezTo>
                    <a:pt x="249968" y="132542"/>
                    <a:pt x="265461" y="148016"/>
                    <a:pt x="265461" y="167787"/>
                  </a:cubicBezTo>
                  <a:lnTo>
                    <a:pt x="265461" y="235699"/>
                  </a:lnTo>
                  <a:cubicBezTo>
                    <a:pt x="265461" y="255471"/>
                    <a:pt x="249968" y="270085"/>
                    <a:pt x="231031" y="270085"/>
                  </a:cubicBezTo>
                  <a:lnTo>
                    <a:pt x="178525" y="270085"/>
                  </a:lnTo>
                  <a:cubicBezTo>
                    <a:pt x="159589" y="270085"/>
                    <a:pt x="145817" y="255471"/>
                    <a:pt x="150121" y="236559"/>
                  </a:cubicBezTo>
                  <a:cubicBezTo>
                    <a:pt x="156146" y="209050"/>
                    <a:pt x="163893" y="183261"/>
                    <a:pt x="172500" y="160910"/>
                  </a:cubicBezTo>
                  <a:cubicBezTo>
                    <a:pt x="179386" y="142858"/>
                    <a:pt x="201766" y="130823"/>
                    <a:pt x="220702" y="131682"/>
                  </a:cubicBezTo>
                  <a:close/>
                  <a:moveTo>
                    <a:pt x="353254" y="130853"/>
                  </a:moveTo>
                  <a:cubicBezTo>
                    <a:pt x="372200" y="129994"/>
                    <a:pt x="394590" y="142886"/>
                    <a:pt x="401479" y="160075"/>
                  </a:cubicBezTo>
                  <a:cubicBezTo>
                    <a:pt x="410952" y="183280"/>
                    <a:pt x="418703" y="208204"/>
                    <a:pt x="424731" y="236566"/>
                  </a:cubicBezTo>
                  <a:cubicBezTo>
                    <a:pt x="429037" y="255474"/>
                    <a:pt x="416119" y="270085"/>
                    <a:pt x="396312" y="270085"/>
                  </a:cubicBezTo>
                  <a:lnTo>
                    <a:pt x="334308" y="270085"/>
                  </a:lnTo>
                  <a:cubicBezTo>
                    <a:pt x="315362" y="270085"/>
                    <a:pt x="299861" y="255474"/>
                    <a:pt x="299861" y="235707"/>
                  </a:cubicBezTo>
                  <a:lnTo>
                    <a:pt x="299861" y="167810"/>
                  </a:lnTo>
                  <a:cubicBezTo>
                    <a:pt x="299861" y="148902"/>
                    <a:pt x="315362" y="132572"/>
                    <a:pt x="334308" y="132572"/>
                  </a:cubicBezTo>
                  <a:cubicBezTo>
                    <a:pt x="340336" y="131713"/>
                    <a:pt x="347226" y="131713"/>
                    <a:pt x="353254" y="130853"/>
                  </a:cubicBezTo>
                  <a:close/>
                  <a:moveTo>
                    <a:pt x="95050" y="115364"/>
                  </a:moveTo>
                  <a:cubicBezTo>
                    <a:pt x="101934" y="117083"/>
                    <a:pt x="109678" y="118802"/>
                    <a:pt x="118283" y="120521"/>
                  </a:cubicBezTo>
                  <a:cubicBezTo>
                    <a:pt x="137213" y="123959"/>
                    <a:pt x="145817" y="139431"/>
                    <a:pt x="138933" y="157482"/>
                  </a:cubicBezTo>
                  <a:cubicBezTo>
                    <a:pt x="130329" y="181549"/>
                    <a:pt x="122585" y="208196"/>
                    <a:pt x="116562" y="236561"/>
                  </a:cubicBezTo>
                  <a:cubicBezTo>
                    <a:pt x="112260" y="255471"/>
                    <a:pt x="95050" y="270084"/>
                    <a:pt x="76121" y="270084"/>
                  </a:cubicBezTo>
                  <a:lnTo>
                    <a:pt x="32238" y="270084"/>
                  </a:lnTo>
                  <a:cubicBezTo>
                    <a:pt x="13308" y="270084"/>
                    <a:pt x="-1320" y="255471"/>
                    <a:pt x="2122" y="236561"/>
                  </a:cubicBezTo>
                  <a:cubicBezTo>
                    <a:pt x="9005" y="199600"/>
                    <a:pt x="22773" y="165218"/>
                    <a:pt x="41703" y="134274"/>
                  </a:cubicBezTo>
                  <a:cubicBezTo>
                    <a:pt x="52028" y="117942"/>
                    <a:pt x="76121" y="111066"/>
                    <a:pt x="95050" y="115364"/>
                  </a:cubicBezTo>
                  <a:close/>
                  <a:moveTo>
                    <a:pt x="495327" y="111081"/>
                  </a:moveTo>
                  <a:cubicBezTo>
                    <a:pt x="514276" y="106784"/>
                    <a:pt x="538393" y="113660"/>
                    <a:pt x="548729" y="129130"/>
                  </a:cubicBezTo>
                  <a:cubicBezTo>
                    <a:pt x="569401" y="161790"/>
                    <a:pt x="584043" y="197889"/>
                    <a:pt x="591795" y="236565"/>
                  </a:cubicBezTo>
                  <a:cubicBezTo>
                    <a:pt x="595240" y="255474"/>
                    <a:pt x="580598" y="270085"/>
                    <a:pt x="561649" y="270085"/>
                  </a:cubicBezTo>
                  <a:lnTo>
                    <a:pt x="500495" y="270085"/>
                  </a:lnTo>
                  <a:cubicBezTo>
                    <a:pt x="481546" y="270085"/>
                    <a:pt x="463458" y="255474"/>
                    <a:pt x="460013" y="236565"/>
                  </a:cubicBezTo>
                  <a:cubicBezTo>
                    <a:pt x="453984" y="207343"/>
                    <a:pt x="446232" y="180699"/>
                    <a:pt x="436758" y="156634"/>
                  </a:cubicBezTo>
                  <a:cubicBezTo>
                    <a:pt x="429867" y="138584"/>
                    <a:pt x="438480" y="123114"/>
                    <a:pt x="457429" y="119676"/>
                  </a:cubicBezTo>
                  <a:cubicBezTo>
                    <a:pt x="471210" y="117097"/>
                    <a:pt x="484130" y="114519"/>
                    <a:pt x="495327" y="111081"/>
                  </a:cubicBezTo>
                  <a:close/>
                  <a:moveTo>
                    <a:pt x="258364" y="35758"/>
                  </a:moveTo>
                  <a:cubicBezTo>
                    <a:pt x="262665" y="37371"/>
                    <a:pt x="265460" y="43176"/>
                    <a:pt x="265460" y="52636"/>
                  </a:cubicBezTo>
                  <a:lnTo>
                    <a:pt x="265460" y="64677"/>
                  </a:lnTo>
                  <a:cubicBezTo>
                    <a:pt x="265460" y="83597"/>
                    <a:pt x="251698" y="98218"/>
                    <a:pt x="234495" y="98218"/>
                  </a:cubicBezTo>
                  <a:cubicBezTo>
                    <a:pt x="218153" y="97358"/>
                    <a:pt x="212132" y="82737"/>
                    <a:pt x="223314" y="67257"/>
                  </a:cubicBezTo>
                  <a:cubicBezTo>
                    <a:pt x="230195" y="58657"/>
                    <a:pt x="236216" y="50916"/>
                    <a:pt x="242237" y="44036"/>
                  </a:cubicBezTo>
                  <a:cubicBezTo>
                    <a:pt x="248258" y="36726"/>
                    <a:pt x="254063" y="34146"/>
                    <a:pt x="258364" y="35758"/>
                  </a:cubicBezTo>
                  <a:close/>
                  <a:moveTo>
                    <a:pt x="307077" y="24998"/>
                  </a:moveTo>
                  <a:cubicBezTo>
                    <a:pt x="311492" y="23171"/>
                    <a:pt x="317523" y="25536"/>
                    <a:pt x="323985" y="32847"/>
                  </a:cubicBezTo>
                  <a:cubicBezTo>
                    <a:pt x="332600" y="42309"/>
                    <a:pt x="341216" y="53490"/>
                    <a:pt x="350693" y="67253"/>
                  </a:cubicBezTo>
                  <a:cubicBezTo>
                    <a:pt x="361893" y="82735"/>
                    <a:pt x="354139" y="97358"/>
                    <a:pt x="335185" y="97358"/>
                  </a:cubicBezTo>
                  <a:cubicBezTo>
                    <a:pt x="335185" y="97358"/>
                    <a:pt x="334323" y="97358"/>
                    <a:pt x="334323" y="98218"/>
                  </a:cubicBezTo>
                  <a:cubicBezTo>
                    <a:pt x="315369" y="98218"/>
                    <a:pt x="299861" y="83595"/>
                    <a:pt x="299861" y="64672"/>
                  </a:cubicBezTo>
                  <a:lnTo>
                    <a:pt x="299861" y="42309"/>
                  </a:lnTo>
                  <a:cubicBezTo>
                    <a:pt x="299861" y="32847"/>
                    <a:pt x="302661" y="26826"/>
                    <a:pt x="307077" y="24998"/>
                  </a:cubicBezTo>
                  <a:close/>
                  <a:moveTo>
                    <a:pt x="204359" y="7108"/>
                  </a:moveTo>
                  <a:cubicBezTo>
                    <a:pt x="222439" y="1094"/>
                    <a:pt x="227605" y="8827"/>
                    <a:pt x="215552" y="24292"/>
                  </a:cubicBezTo>
                  <a:cubicBezTo>
                    <a:pt x="206081" y="35462"/>
                    <a:pt x="195750" y="48350"/>
                    <a:pt x="186279" y="63815"/>
                  </a:cubicBezTo>
                  <a:cubicBezTo>
                    <a:pt x="175947" y="79281"/>
                    <a:pt x="153563" y="91310"/>
                    <a:pt x="134621" y="88732"/>
                  </a:cubicBezTo>
                  <a:cubicBezTo>
                    <a:pt x="129456" y="87873"/>
                    <a:pt x="125151" y="87014"/>
                    <a:pt x="120846" y="86155"/>
                  </a:cubicBezTo>
                  <a:cubicBezTo>
                    <a:pt x="101905" y="81859"/>
                    <a:pt x="97600" y="67252"/>
                    <a:pt x="113097" y="55223"/>
                  </a:cubicBezTo>
                  <a:cubicBezTo>
                    <a:pt x="139787" y="33743"/>
                    <a:pt x="170782" y="17419"/>
                    <a:pt x="204359" y="7108"/>
                  </a:cubicBezTo>
                  <a:close/>
                  <a:moveTo>
                    <a:pt x="368806" y="1108"/>
                  </a:moveTo>
                  <a:cubicBezTo>
                    <a:pt x="408413" y="10560"/>
                    <a:pt x="444575" y="28607"/>
                    <a:pt x="475572" y="51810"/>
                  </a:cubicBezTo>
                  <a:cubicBezTo>
                    <a:pt x="491070" y="62981"/>
                    <a:pt x="487626" y="78450"/>
                    <a:pt x="468684" y="81887"/>
                  </a:cubicBezTo>
                  <a:cubicBezTo>
                    <a:pt x="460074" y="83606"/>
                    <a:pt x="451463" y="85325"/>
                    <a:pt x="441131" y="87043"/>
                  </a:cubicBezTo>
                  <a:cubicBezTo>
                    <a:pt x="422189" y="90481"/>
                    <a:pt x="399803" y="78450"/>
                    <a:pt x="389471" y="62981"/>
                  </a:cubicBezTo>
                  <a:cubicBezTo>
                    <a:pt x="379138" y="46654"/>
                    <a:pt x="367945" y="32044"/>
                    <a:pt x="358474" y="20013"/>
                  </a:cubicBezTo>
                  <a:cubicBezTo>
                    <a:pt x="346420" y="5404"/>
                    <a:pt x="350725" y="-3189"/>
                    <a:pt x="368806" y="1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D8460D-86F9-408E-B893-0BE7858BE518}"/>
              </a:ext>
            </a:extLst>
          </p:cNvPr>
          <p:cNvGrpSpPr/>
          <p:nvPr/>
        </p:nvGrpSpPr>
        <p:grpSpPr>
          <a:xfrm>
            <a:off x="1436182" y="4301999"/>
            <a:ext cx="2340404" cy="984885"/>
            <a:chOff x="1436182" y="4301999"/>
            <a:chExt cx="2340404" cy="98488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C7A3E62-1349-40AD-91C1-1AEA3E116A35}"/>
                </a:ext>
              </a:extLst>
            </p:cNvPr>
            <p:cNvSpPr txBox="1"/>
            <p:nvPr/>
          </p:nvSpPr>
          <p:spPr>
            <a:xfrm>
              <a:off x="1898498" y="430199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6F9C4F0-99F2-475F-9680-D56F4C5BB6E0}"/>
                </a:ext>
              </a:extLst>
            </p:cNvPr>
            <p:cNvSpPr txBox="1"/>
            <p:nvPr/>
          </p:nvSpPr>
          <p:spPr>
            <a:xfrm>
              <a:off x="1436182" y="4763664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DAC76215-C54D-4E4F-A4F3-4928D66D7102}"/>
              </a:ext>
            </a:extLst>
          </p:cNvPr>
          <p:cNvGrpSpPr/>
          <p:nvPr/>
        </p:nvGrpSpPr>
        <p:grpSpPr>
          <a:xfrm>
            <a:off x="4735387" y="3450196"/>
            <a:ext cx="739773" cy="739773"/>
            <a:chOff x="6156325" y="250825"/>
            <a:chExt cx="946150" cy="94615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A602522-FCD0-4531-993B-3CAC364DA8AC}"/>
                </a:ext>
              </a:extLst>
            </p:cNvPr>
            <p:cNvSpPr/>
            <p:nvPr/>
          </p:nvSpPr>
          <p:spPr>
            <a:xfrm>
              <a:off x="6156325" y="250825"/>
              <a:ext cx="946150" cy="94615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Oval 16">
              <a:extLst>
                <a:ext uri="{FF2B5EF4-FFF2-40B4-BE49-F238E27FC236}">
                  <a16:creationId xmlns:a16="http://schemas.microsoft.com/office/drawing/2014/main" id="{C94FA727-9576-49DF-937C-AA71E9991D6E}"/>
                </a:ext>
              </a:extLst>
            </p:cNvPr>
            <p:cNvSpPr/>
            <p:nvPr/>
          </p:nvSpPr>
          <p:spPr>
            <a:xfrm>
              <a:off x="6453753" y="533400"/>
              <a:ext cx="351293" cy="381000"/>
            </a:xfrm>
            <a:custGeom>
              <a:avLst/>
              <a:gdLst>
                <a:gd name="connsiteX0" fmla="*/ 546381 w 557893"/>
                <a:gd name="connsiteY0" fmla="*/ 346236 h 605070"/>
                <a:gd name="connsiteX1" fmla="*/ 547615 w 557893"/>
                <a:gd name="connsiteY1" fmla="*/ 346236 h 605070"/>
                <a:gd name="connsiteX2" fmla="*/ 557863 w 557893"/>
                <a:gd name="connsiteY2" fmla="*/ 357510 h 605070"/>
                <a:gd name="connsiteX3" fmla="*/ 554352 w 557893"/>
                <a:gd name="connsiteY3" fmla="*/ 433777 h 605070"/>
                <a:gd name="connsiteX4" fmla="*/ 548374 w 557893"/>
                <a:gd name="connsiteY4" fmla="*/ 445146 h 605070"/>
                <a:gd name="connsiteX5" fmla="*/ 544484 w 557893"/>
                <a:gd name="connsiteY5" fmla="*/ 446283 h 605070"/>
                <a:gd name="connsiteX6" fmla="*/ 536987 w 557893"/>
                <a:gd name="connsiteY6" fmla="*/ 441736 h 605070"/>
                <a:gd name="connsiteX7" fmla="*/ 513359 w 557893"/>
                <a:gd name="connsiteY7" fmla="*/ 418334 h 605070"/>
                <a:gd name="connsiteX8" fmla="*/ 504629 w 557893"/>
                <a:gd name="connsiteY8" fmla="*/ 427051 h 605070"/>
                <a:gd name="connsiteX9" fmla="*/ 432320 w 557893"/>
                <a:gd name="connsiteY9" fmla="*/ 499244 h 605070"/>
                <a:gd name="connsiteX10" fmla="*/ 425868 w 557893"/>
                <a:gd name="connsiteY10" fmla="*/ 505686 h 605070"/>
                <a:gd name="connsiteX11" fmla="*/ 410115 w 557893"/>
                <a:gd name="connsiteY11" fmla="*/ 521413 h 605070"/>
                <a:gd name="connsiteX12" fmla="*/ 335720 w 557893"/>
                <a:gd name="connsiteY12" fmla="*/ 595691 h 605070"/>
                <a:gd name="connsiteX13" fmla="*/ 331354 w 557893"/>
                <a:gd name="connsiteY13" fmla="*/ 600049 h 605070"/>
                <a:gd name="connsiteX14" fmla="*/ 319208 w 557893"/>
                <a:gd name="connsiteY14" fmla="*/ 605070 h 605070"/>
                <a:gd name="connsiteX15" fmla="*/ 307062 w 557893"/>
                <a:gd name="connsiteY15" fmla="*/ 600049 h 605070"/>
                <a:gd name="connsiteX16" fmla="*/ 302792 w 557893"/>
                <a:gd name="connsiteY16" fmla="*/ 595691 h 605070"/>
                <a:gd name="connsiteX17" fmla="*/ 286945 w 557893"/>
                <a:gd name="connsiteY17" fmla="*/ 579963 h 605070"/>
                <a:gd name="connsiteX18" fmla="*/ 212549 w 557893"/>
                <a:gd name="connsiteY18" fmla="*/ 505686 h 605070"/>
                <a:gd name="connsiteX19" fmla="*/ 208943 w 557893"/>
                <a:gd name="connsiteY19" fmla="*/ 501991 h 605070"/>
                <a:gd name="connsiteX20" fmla="*/ 130846 w 557893"/>
                <a:gd name="connsiteY20" fmla="*/ 579963 h 605070"/>
                <a:gd name="connsiteX21" fmla="*/ 118700 w 557893"/>
                <a:gd name="connsiteY21" fmla="*/ 584985 h 605070"/>
                <a:gd name="connsiteX22" fmla="*/ 106554 w 557893"/>
                <a:gd name="connsiteY22" fmla="*/ 579963 h 605070"/>
                <a:gd name="connsiteX23" fmla="*/ 102283 w 557893"/>
                <a:gd name="connsiteY23" fmla="*/ 575605 h 605070"/>
                <a:gd name="connsiteX24" fmla="*/ 102283 w 557893"/>
                <a:gd name="connsiteY24" fmla="*/ 551257 h 605070"/>
                <a:gd name="connsiteX25" fmla="*/ 192431 w 557893"/>
                <a:gd name="connsiteY25" fmla="*/ 461158 h 605070"/>
                <a:gd name="connsiteX26" fmla="*/ 196797 w 557893"/>
                <a:gd name="connsiteY26" fmla="*/ 456894 h 605070"/>
                <a:gd name="connsiteX27" fmla="*/ 208943 w 557893"/>
                <a:gd name="connsiteY27" fmla="*/ 451873 h 605070"/>
                <a:gd name="connsiteX28" fmla="*/ 221089 w 557893"/>
                <a:gd name="connsiteY28" fmla="*/ 456894 h 605070"/>
                <a:gd name="connsiteX29" fmla="*/ 225359 w 557893"/>
                <a:gd name="connsiteY29" fmla="*/ 461158 h 605070"/>
                <a:gd name="connsiteX30" fmla="*/ 241206 w 557893"/>
                <a:gd name="connsiteY30" fmla="*/ 476979 h 605070"/>
                <a:gd name="connsiteX31" fmla="*/ 315602 w 557893"/>
                <a:gd name="connsiteY31" fmla="*/ 551257 h 605070"/>
                <a:gd name="connsiteX32" fmla="*/ 319208 w 557893"/>
                <a:gd name="connsiteY32" fmla="*/ 554952 h 605070"/>
                <a:gd name="connsiteX33" fmla="*/ 381458 w 557893"/>
                <a:gd name="connsiteY33" fmla="*/ 492801 h 605070"/>
                <a:gd name="connsiteX34" fmla="*/ 397305 w 557893"/>
                <a:gd name="connsiteY34" fmla="*/ 476979 h 605070"/>
                <a:gd name="connsiteX35" fmla="*/ 403758 w 557893"/>
                <a:gd name="connsiteY35" fmla="*/ 470537 h 605070"/>
                <a:gd name="connsiteX36" fmla="*/ 476161 w 557893"/>
                <a:gd name="connsiteY36" fmla="*/ 398439 h 605070"/>
                <a:gd name="connsiteX37" fmla="*/ 484986 w 557893"/>
                <a:gd name="connsiteY37" fmla="*/ 389533 h 605070"/>
                <a:gd name="connsiteX38" fmla="*/ 460788 w 557893"/>
                <a:gd name="connsiteY38" fmla="*/ 365563 h 605070"/>
                <a:gd name="connsiteX39" fmla="*/ 457752 w 557893"/>
                <a:gd name="connsiteY39" fmla="*/ 355236 h 605070"/>
                <a:gd name="connsiteX40" fmla="*/ 468000 w 557893"/>
                <a:gd name="connsiteY40" fmla="*/ 349931 h 605070"/>
                <a:gd name="connsiteX41" fmla="*/ 546381 w 557893"/>
                <a:gd name="connsiteY41" fmla="*/ 346236 h 605070"/>
                <a:gd name="connsiteX42" fmla="*/ 278625 w 557893"/>
                <a:gd name="connsiteY42" fmla="*/ 278352 h 605070"/>
                <a:gd name="connsiteX43" fmla="*/ 371816 w 557893"/>
                <a:gd name="connsiteY43" fmla="*/ 329810 h 605070"/>
                <a:gd name="connsiteX44" fmla="*/ 412053 w 557893"/>
                <a:gd name="connsiteY44" fmla="*/ 405338 h 605070"/>
                <a:gd name="connsiteX45" fmla="*/ 412148 w 557893"/>
                <a:gd name="connsiteY45" fmla="*/ 405717 h 605070"/>
                <a:gd name="connsiteX46" fmla="*/ 412148 w 557893"/>
                <a:gd name="connsiteY46" fmla="*/ 408086 h 605070"/>
                <a:gd name="connsiteX47" fmla="*/ 412243 w 557893"/>
                <a:gd name="connsiteY47" fmla="*/ 412919 h 605070"/>
                <a:gd name="connsiteX48" fmla="*/ 379123 w 557893"/>
                <a:gd name="connsiteY48" fmla="*/ 445992 h 605070"/>
                <a:gd name="connsiteX49" fmla="*/ 372670 w 557893"/>
                <a:gd name="connsiteY49" fmla="*/ 452436 h 605070"/>
                <a:gd name="connsiteX50" fmla="*/ 356822 w 557893"/>
                <a:gd name="connsiteY50" fmla="*/ 468262 h 605070"/>
                <a:gd name="connsiteX51" fmla="*/ 319147 w 557893"/>
                <a:gd name="connsiteY51" fmla="*/ 505884 h 605070"/>
                <a:gd name="connsiteX52" fmla="*/ 265623 w 557893"/>
                <a:gd name="connsiteY52" fmla="*/ 452436 h 605070"/>
                <a:gd name="connsiteX53" fmla="*/ 249775 w 557893"/>
                <a:gd name="connsiteY53" fmla="*/ 436705 h 605070"/>
                <a:gd name="connsiteX54" fmla="*/ 245505 w 557893"/>
                <a:gd name="connsiteY54" fmla="*/ 432346 h 605070"/>
                <a:gd name="connsiteX55" fmla="*/ 208779 w 557893"/>
                <a:gd name="connsiteY55" fmla="*/ 417184 h 605070"/>
                <a:gd name="connsiteX56" fmla="*/ 172148 w 557893"/>
                <a:gd name="connsiteY56" fmla="*/ 432346 h 605070"/>
                <a:gd name="connsiteX57" fmla="*/ 167782 w 557893"/>
                <a:gd name="connsiteY57" fmla="*/ 436705 h 605070"/>
                <a:gd name="connsiteX58" fmla="*/ 89490 w 557893"/>
                <a:gd name="connsiteY58" fmla="*/ 514887 h 605070"/>
                <a:gd name="connsiteX59" fmla="*/ 190 w 557893"/>
                <a:gd name="connsiteY59" fmla="*/ 514792 h 605070"/>
                <a:gd name="connsiteX60" fmla="*/ 0 w 557893"/>
                <a:gd name="connsiteY60" fmla="*/ 405433 h 605070"/>
                <a:gd name="connsiteX61" fmla="*/ 40237 w 557893"/>
                <a:gd name="connsiteY61" fmla="*/ 329904 h 605070"/>
                <a:gd name="connsiteX62" fmla="*/ 133429 w 557893"/>
                <a:gd name="connsiteY62" fmla="*/ 278447 h 605070"/>
                <a:gd name="connsiteX63" fmla="*/ 172527 w 557893"/>
                <a:gd name="connsiteY63" fmla="*/ 401926 h 605070"/>
                <a:gd name="connsiteX64" fmla="*/ 195398 w 557893"/>
                <a:gd name="connsiteY64" fmla="*/ 337201 h 605070"/>
                <a:gd name="connsiteX65" fmla="*/ 205932 w 557893"/>
                <a:gd name="connsiteY65" fmla="*/ 278447 h 605070"/>
                <a:gd name="connsiteX66" fmla="*/ 206121 w 557893"/>
                <a:gd name="connsiteY66" fmla="*/ 278447 h 605070"/>
                <a:gd name="connsiteX67" fmla="*/ 206406 w 557893"/>
                <a:gd name="connsiteY67" fmla="*/ 278447 h 605070"/>
                <a:gd name="connsiteX68" fmla="*/ 216940 w 557893"/>
                <a:gd name="connsiteY68" fmla="*/ 337201 h 605070"/>
                <a:gd name="connsiteX69" fmla="*/ 239811 w 557893"/>
                <a:gd name="connsiteY69" fmla="*/ 401926 h 605070"/>
                <a:gd name="connsiteX70" fmla="*/ 406730 w 557893"/>
                <a:gd name="connsiteY70" fmla="*/ 85850 h 605070"/>
                <a:gd name="connsiteX71" fmla="*/ 412614 w 557893"/>
                <a:gd name="connsiteY71" fmla="*/ 85850 h 605070"/>
                <a:gd name="connsiteX72" fmla="*/ 426185 w 557893"/>
                <a:gd name="connsiteY72" fmla="*/ 99398 h 605070"/>
                <a:gd name="connsiteX73" fmla="*/ 435770 w 557893"/>
                <a:gd name="connsiteY73" fmla="*/ 110483 h 605070"/>
                <a:gd name="connsiteX74" fmla="*/ 456838 w 557893"/>
                <a:gd name="connsiteY74" fmla="*/ 116641 h 605070"/>
                <a:gd name="connsiteX75" fmla="*/ 460728 w 557893"/>
                <a:gd name="connsiteY75" fmla="*/ 124788 h 605070"/>
                <a:gd name="connsiteX76" fmla="*/ 455509 w 557893"/>
                <a:gd name="connsiteY76" fmla="*/ 142221 h 605070"/>
                <a:gd name="connsiteX77" fmla="*/ 446778 w 557893"/>
                <a:gd name="connsiteY77" fmla="*/ 145821 h 605070"/>
                <a:gd name="connsiteX78" fmla="*/ 413563 w 557893"/>
                <a:gd name="connsiteY78" fmla="*/ 139284 h 605070"/>
                <a:gd name="connsiteX79" fmla="*/ 404642 w 557893"/>
                <a:gd name="connsiteY79" fmla="*/ 141084 h 605070"/>
                <a:gd name="connsiteX80" fmla="*/ 401511 w 557893"/>
                <a:gd name="connsiteY80" fmla="*/ 163443 h 605070"/>
                <a:gd name="connsiteX81" fmla="*/ 415936 w 557893"/>
                <a:gd name="connsiteY81" fmla="*/ 171496 h 605070"/>
                <a:gd name="connsiteX82" fmla="*/ 442223 w 557893"/>
                <a:gd name="connsiteY82" fmla="*/ 183338 h 605070"/>
                <a:gd name="connsiteX83" fmla="*/ 457407 w 557893"/>
                <a:gd name="connsiteY83" fmla="*/ 255152 h 605070"/>
                <a:gd name="connsiteX84" fmla="*/ 431214 w 557893"/>
                <a:gd name="connsiteY84" fmla="*/ 271921 h 605070"/>
                <a:gd name="connsiteX85" fmla="*/ 424951 w 557893"/>
                <a:gd name="connsiteY85" fmla="*/ 280258 h 605070"/>
                <a:gd name="connsiteX86" fmla="*/ 424951 w 557893"/>
                <a:gd name="connsiteY86" fmla="*/ 294185 h 605070"/>
                <a:gd name="connsiteX87" fmla="*/ 418688 w 557893"/>
                <a:gd name="connsiteY87" fmla="*/ 300627 h 605070"/>
                <a:gd name="connsiteX88" fmla="*/ 403693 w 557893"/>
                <a:gd name="connsiteY88" fmla="*/ 300627 h 605070"/>
                <a:gd name="connsiteX89" fmla="*/ 397240 w 557893"/>
                <a:gd name="connsiteY89" fmla="*/ 293806 h 605070"/>
                <a:gd name="connsiteX90" fmla="*/ 397050 w 557893"/>
                <a:gd name="connsiteY90" fmla="*/ 283669 h 605070"/>
                <a:gd name="connsiteX91" fmla="*/ 389648 w 557893"/>
                <a:gd name="connsiteY91" fmla="*/ 274668 h 605070"/>
                <a:gd name="connsiteX92" fmla="*/ 362886 w 557893"/>
                <a:gd name="connsiteY92" fmla="*/ 267089 h 605070"/>
                <a:gd name="connsiteX93" fmla="*/ 357192 w 557893"/>
                <a:gd name="connsiteY93" fmla="*/ 255246 h 605070"/>
                <a:gd name="connsiteX94" fmla="*/ 361653 w 557893"/>
                <a:gd name="connsiteY94" fmla="*/ 239804 h 605070"/>
                <a:gd name="connsiteX95" fmla="*/ 370668 w 557893"/>
                <a:gd name="connsiteY95" fmla="*/ 236014 h 605070"/>
                <a:gd name="connsiteX96" fmla="*/ 400277 w 557893"/>
                <a:gd name="connsiteY96" fmla="*/ 244920 h 605070"/>
                <a:gd name="connsiteX97" fmla="*/ 419732 w 557893"/>
                <a:gd name="connsiteY97" fmla="*/ 242362 h 605070"/>
                <a:gd name="connsiteX98" fmla="*/ 423243 w 557893"/>
                <a:gd name="connsiteY98" fmla="*/ 215929 h 605070"/>
                <a:gd name="connsiteX99" fmla="*/ 412234 w 557893"/>
                <a:gd name="connsiteY99" fmla="*/ 209487 h 605070"/>
                <a:gd name="connsiteX100" fmla="*/ 382056 w 557893"/>
                <a:gd name="connsiteY100" fmla="*/ 196033 h 605070"/>
                <a:gd name="connsiteX101" fmla="*/ 357857 w 557893"/>
                <a:gd name="connsiteY101" fmla="*/ 155105 h 605070"/>
                <a:gd name="connsiteX102" fmla="*/ 390882 w 557893"/>
                <a:gd name="connsiteY102" fmla="*/ 113230 h 605070"/>
                <a:gd name="connsiteX103" fmla="*/ 399138 w 557893"/>
                <a:gd name="connsiteY103" fmla="*/ 102051 h 605070"/>
                <a:gd name="connsiteX104" fmla="*/ 399138 w 557893"/>
                <a:gd name="connsiteY104" fmla="*/ 93429 h 605070"/>
                <a:gd name="connsiteX105" fmla="*/ 406730 w 557893"/>
                <a:gd name="connsiteY105" fmla="*/ 85850 h 605070"/>
                <a:gd name="connsiteX106" fmla="*/ 205945 w 557893"/>
                <a:gd name="connsiteY106" fmla="*/ 50 h 605070"/>
                <a:gd name="connsiteX107" fmla="*/ 302823 w 557893"/>
                <a:gd name="connsiteY107" fmla="*/ 99179 h 605070"/>
                <a:gd name="connsiteX108" fmla="*/ 206514 w 557893"/>
                <a:gd name="connsiteY108" fmla="*/ 250620 h 605070"/>
                <a:gd name="connsiteX109" fmla="*/ 205945 w 557893"/>
                <a:gd name="connsiteY109" fmla="*/ 250620 h 605070"/>
                <a:gd name="connsiteX110" fmla="*/ 205281 w 557893"/>
                <a:gd name="connsiteY110" fmla="*/ 250620 h 605070"/>
                <a:gd name="connsiteX111" fmla="*/ 108972 w 557893"/>
                <a:gd name="connsiteY111" fmla="*/ 99179 h 605070"/>
                <a:gd name="connsiteX112" fmla="*/ 205945 w 557893"/>
                <a:gd name="connsiteY112" fmla="*/ 50 h 60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7893" h="605070">
                  <a:moveTo>
                    <a:pt x="546381" y="346236"/>
                  </a:moveTo>
                  <a:lnTo>
                    <a:pt x="547615" y="346236"/>
                  </a:lnTo>
                  <a:cubicBezTo>
                    <a:pt x="555112" y="346236"/>
                    <a:pt x="558243" y="349647"/>
                    <a:pt x="557863" y="357510"/>
                  </a:cubicBezTo>
                  <a:cubicBezTo>
                    <a:pt x="556725" y="382901"/>
                    <a:pt x="555491" y="408386"/>
                    <a:pt x="554352" y="433777"/>
                  </a:cubicBezTo>
                  <a:cubicBezTo>
                    <a:pt x="554068" y="438420"/>
                    <a:pt x="553024" y="442588"/>
                    <a:pt x="548374" y="445146"/>
                  </a:cubicBezTo>
                  <a:cubicBezTo>
                    <a:pt x="546856" y="445904"/>
                    <a:pt x="545622" y="446283"/>
                    <a:pt x="544484" y="446283"/>
                  </a:cubicBezTo>
                  <a:cubicBezTo>
                    <a:pt x="541257" y="446283"/>
                    <a:pt x="539170" y="443915"/>
                    <a:pt x="536987" y="441736"/>
                  </a:cubicBezTo>
                  <a:lnTo>
                    <a:pt x="513359" y="418334"/>
                  </a:lnTo>
                  <a:lnTo>
                    <a:pt x="504629" y="427051"/>
                  </a:lnTo>
                  <a:lnTo>
                    <a:pt x="432320" y="499244"/>
                  </a:lnTo>
                  <a:lnTo>
                    <a:pt x="425868" y="505686"/>
                  </a:lnTo>
                  <a:lnTo>
                    <a:pt x="410115" y="521413"/>
                  </a:lnTo>
                  <a:lnTo>
                    <a:pt x="335720" y="595691"/>
                  </a:lnTo>
                  <a:lnTo>
                    <a:pt x="331354" y="600049"/>
                  </a:lnTo>
                  <a:cubicBezTo>
                    <a:pt x="328128" y="603459"/>
                    <a:pt x="323668" y="605070"/>
                    <a:pt x="319208" y="605070"/>
                  </a:cubicBezTo>
                  <a:cubicBezTo>
                    <a:pt x="314843" y="605070"/>
                    <a:pt x="310478" y="603459"/>
                    <a:pt x="307062" y="600049"/>
                  </a:cubicBezTo>
                  <a:lnTo>
                    <a:pt x="302792" y="595691"/>
                  </a:lnTo>
                  <a:lnTo>
                    <a:pt x="286945" y="579963"/>
                  </a:lnTo>
                  <a:lnTo>
                    <a:pt x="212549" y="505686"/>
                  </a:lnTo>
                  <a:lnTo>
                    <a:pt x="208943" y="501991"/>
                  </a:lnTo>
                  <a:lnTo>
                    <a:pt x="130846" y="579963"/>
                  </a:lnTo>
                  <a:cubicBezTo>
                    <a:pt x="127525" y="583374"/>
                    <a:pt x="123160" y="584985"/>
                    <a:pt x="118700" y="584985"/>
                  </a:cubicBezTo>
                  <a:cubicBezTo>
                    <a:pt x="114240" y="584985"/>
                    <a:pt x="109970" y="583374"/>
                    <a:pt x="106554" y="579963"/>
                  </a:cubicBezTo>
                  <a:lnTo>
                    <a:pt x="102283" y="575605"/>
                  </a:lnTo>
                  <a:cubicBezTo>
                    <a:pt x="95546" y="568973"/>
                    <a:pt x="95546" y="557983"/>
                    <a:pt x="102283" y="551257"/>
                  </a:cubicBezTo>
                  <a:lnTo>
                    <a:pt x="192431" y="461158"/>
                  </a:lnTo>
                  <a:lnTo>
                    <a:pt x="196797" y="456894"/>
                  </a:lnTo>
                  <a:cubicBezTo>
                    <a:pt x="200023" y="453483"/>
                    <a:pt x="204483" y="451873"/>
                    <a:pt x="208943" y="451873"/>
                  </a:cubicBezTo>
                  <a:cubicBezTo>
                    <a:pt x="213308" y="451873"/>
                    <a:pt x="217673" y="453483"/>
                    <a:pt x="221089" y="456894"/>
                  </a:cubicBezTo>
                  <a:lnTo>
                    <a:pt x="225359" y="461158"/>
                  </a:lnTo>
                  <a:lnTo>
                    <a:pt x="241206" y="476979"/>
                  </a:lnTo>
                  <a:lnTo>
                    <a:pt x="315602" y="551257"/>
                  </a:lnTo>
                  <a:lnTo>
                    <a:pt x="319208" y="554952"/>
                  </a:lnTo>
                  <a:lnTo>
                    <a:pt x="381458" y="492801"/>
                  </a:lnTo>
                  <a:lnTo>
                    <a:pt x="397305" y="476979"/>
                  </a:lnTo>
                  <a:lnTo>
                    <a:pt x="403758" y="470537"/>
                  </a:lnTo>
                  <a:lnTo>
                    <a:pt x="476161" y="398439"/>
                  </a:lnTo>
                  <a:lnTo>
                    <a:pt x="484986" y="389533"/>
                  </a:lnTo>
                  <a:cubicBezTo>
                    <a:pt x="476730" y="381764"/>
                    <a:pt x="468759" y="373616"/>
                    <a:pt x="460788" y="365563"/>
                  </a:cubicBezTo>
                  <a:cubicBezTo>
                    <a:pt x="458036" y="362816"/>
                    <a:pt x="455474" y="359974"/>
                    <a:pt x="457752" y="355236"/>
                  </a:cubicBezTo>
                  <a:cubicBezTo>
                    <a:pt x="459934" y="350310"/>
                    <a:pt x="464015" y="350120"/>
                    <a:pt x="468000" y="349931"/>
                  </a:cubicBezTo>
                  <a:cubicBezTo>
                    <a:pt x="494095" y="348605"/>
                    <a:pt x="520286" y="347468"/>
                    <a:pt x="546381" y="346236"/>
                  </a:cubicBezTo>
                  <a:close/>
                  <a:moveTo>
                    <a:pt x="278625" y="278352"/>
                  </a:moveTo>
                  <a:cubicBezTo>
                    <a:pt x="278625" y="278352"/>
                    <a:pt x="327877" y="302233"/>
                    <a:pt x="371816" y="329810"/>
                  </a:cubicBezTo>
                  <a:cubicBezTo>
                    <a:pt x="404936" y="350469"/>
                    <a:pt x="411104" y="373023"/>
                    <a:pt x="412053" y="405338"/>
                  </a:cubicBezTo>
                  <a:cubicBezTo>
                    <a:pt x="412148" y="405433"/>
                    <a:pt x="412148" y="405622"/>
                    <a:pt x="412148" y="405717"/>
                  </a:cubicBezTo>
                  <a:lnTo>
                    <a:pt x="412148" y="408086"/>
                  </a:lnTo>
                  <a:cubicBezTo>
                    <a:pt x="412243" y="409602"/>
                    <a:pt x="412243" y="411308"/>
                    <a:pt x="412243" y="412919"/>
                  </a:cubicBezTo>
                  <a:lnTo>
                    <a:pt x="379123" y="445992"/>
                  </a:lnTo>
                  <a:lnTo>
                    <a:pt x="372670" y="452436"/>
                  </a:lnTo>
                  <a:lnTo>
                    <a:pt x="356822" y="468262"/>
                  </a:lnTo>
                  <a:lnTo>
                    <a:pt x="319147" y="505884"/>
                  </a:lnTo>
                  <a:lnTo>
                    <a:pt x="265623" y="452436"/>
                  </a:lnTo>
                  <a:lnTo>
                    <a:pt x="249775" y="436705"/>
                  </a:lnTo>
                  <a:lnTo>
                    <a:pt x="245505" y="432346"/>
                  </a:lnTo>
                  <a:cubicBezTo>
                    <a:pt x="235730" y="422680"/>
                    <a:pt x="222729" y="417184"/>
                    <a:pt x="208779" y="417184"/>
                  </a:cubicBezTo>
                  <a:cubicBezTo>
                    <a:pt x="194923" y="417184"/>
                    <a:pt x="181827" y="422680"/>
                    <a:pt x="172148" y="432346"/>
                  </a:cubicBezTo>
                  <a:lnTo>
                    <a:pt x="167782" y="436705"/>
                  </a:lnTo>
                  <a:lnTo>
                    <a:pt x="89490" y="514887"/>
                  </a:lnTo>
                  <a:lnTo>
                    <a:pt x="190" y="514792"/>
                  </a:lnTo>
                  <a:lnTo>
                    <a:pt x="0" y="405433"/>
                  </a:lnTo>
                  <a:cubicBezTo>
                    <a:pt x="949" y="373118"/>
                    <a:pt x="7117" y="350753"/>
                    <a:pt x="40237" y="329904"/>
                  </a:cubicBezTo>
                  <a:cubicBezTo>
                    <a:pt x="84271" y="302233"/>
                    <a:pt x="133429" y="278447"/>
                    <a:pt x="133429" y="278447"/>
                  </a:cubicBezTo>
                  <a:lnTo>
                    <a:pt x="172527" y="401926"/>
                  </a:lnTo>
                  <a:lnTo>
                    <a:pt x="195398" y="337201"/>
                  </a:lnTo>
                  <a:cubicBezTo>
                    <a:pt x="155255" y="281384"/>
                    <a:pt x="198340" y="278636"/>
                    <a:pt x="205932" y="278447"/>
                  </a:cubicBezTo>
                  <a:lnTo>
                    <a:pt x="206121" y="278447"/>
                  </a:lnTo>
                  <a:lnTo>
                    <a:pt x="206406" y="278447"/>
                  </a:lnTo>
                  <a:cubicBezTo>
                    <a:pt x="214093" y="278636"/>
                    <a:pt x="256988" y="281384"/>
                    <a:pt x="216940" y="337201"/>
                  </a:cubicBezTo>
                  <a:lnTo>
                    <a:pt x="239811" y="401926"/>
                  </a:lnTo>
                  <a:close/>
                  <a:moveTo>
                    <a:pt x="406730" y="85850"/>
                  </a:moveTo>
                  <a:lnTo>
                    <a:pt x="412614" y="85850"/>
                  </a:lnTo>
                  <a:cubicBezTo>
                    <a:pt x="426185" y="85850"/>
                    <a:pt x="426185" y="85850"/>
                    <a:pt x="426185" y="99398"/>
                  </a:cubicBezTo>
                  <a:cubicBezTo>
                    <a:pt x="426280" y="108967"/>
                    <a:pt x="426280" y="108967"/>
                    <a:pt x="435770" y="110483"/>
                  </a:cubicBezTo>
                  <a:cubicBezTo>
                    <a:pt x="443172" y="111619"/>
                    <a:pt x="450100" y="113799"/>
                    <a:pt x="456838" y="116641"/>
                  </a:cubicBezTo>
                  <a:cubicBezTo>
                    <a:pt x="460444" y="118346"/>
                    <a:pt x="461867" y="120809"/>
                    <a:pt x="460728" y="124788"/>
                  </a:cubicBezTo>
                  <a:cubicBezTo>
                    <a:pt x="458925" y="130568"/>
                    <a:pt x="457407" y="136347"/>
                    <a:pt x="455509" y="142221"/>
                  </a:cubicBezTo>
                  <a:cubicBezTo>
                    <a:pt x="453801" y="147621"/>
                    <a:pt x="451998" y="148379"/>
                    <a:pt x="446778" y="145821"/>
                  </a:cubicBezTo>
                  <a:cubicBezTo>
                    <a:pt x="436339" y="140800"/>
                    <a:pt x="425141" y="138621"/>
                    <a:pt x="413563" y="139284"/>
                  </a:cubicBezTo>
                  <a:cubicBezTo>
                    <a:pt x="410526" y="139379"/>
                    <a:pt x="407489" y="139757"/>
                    <a:pt x="404642" y="141084"/>
                  </a:cubicBezTo>
                  <a:cubicBezTo>
                    <a:pt x="394583" y="145442"/>
                    <a:pt x="392875" y="156621"/>
                    <a:pt x="401511" y="163443"/>
                  </a:cubicBezTo>
                  <a:cubicBezTo>
                    <a:pt x="405781" y="166853"/>
                    <a:pt x="410716" y="169317"/>
                    <a:pt x="415936" y="171496"/>
                  </a:cubicBezTo>
                  <a:cubicBezTo>
                    <a:pt x="424761" y="175191"/>
                    <a:pt x="433777" y="178696"/>
                    <a:pt x="442223" y="183338"/>
                  </a:cubicBezTo>
                  <a:cubicBezTo>
                    <a:pt x="469175" y="198307"/>
                    <a:pt x="476387" y="232130"/>
                    <a:pt x="457407" y="255152"/>
                  </a:cubicBezTo>
                  <a:cubicBezTo>
                    <a:pt x="450574" y="263489"/>
                    <a:pt x="441654" y="268984"/>
                    <a:pt x="431214" y="271921"/>
                  </a:cubicBezTo>
                  <a:cubicBezTo>
                    <a:pt x="426659" y="273152"/>
                    <a:pt x="424666" y="275616"/>
                    <a:pt x="424951" y="280258"/>
                  </a:cubicBezTo>
                  <a:cubicBezTo>
                    <a:pt x="425141" y="284900"/>
                    <a:pt x="424951" y="289448"/>
                    <a:pt x="424951" y="294185"/>
                  </a:cubicBezTo>
                  <a:cubicBezTo>
                    <a:pt x="424951" y="298353"/>
                    <a:pt x="422768" y="300438"/>
                    <a:pt x="418688" y="300627"/>
                  </a:cubicBezTo>
                  <a:cubicBezTo>
                    <a:pt x="413658" y="300722"/>
                    <a:pt x="408628" y="300722"/>
                    <a:pt x="403693" y="300627"/>
                  </a:cubicBezTo>
                  <a:cubicBezTo>
                    <a:pt x="399328" y="300438"/>
                    <a:pt x="397240" y="298069"/>
                    <a:pt x="397240" y="293806"/>
                  </a:cubicBezTo>
                  <a:cubicBezTo>
                    <a:pt x="397050" y="290490"/>
                    <a:pt x="397050" y="287079"/>
                    <a:pt x="397050" y="283669"/>
                  </a:cubicBezTo>
                  <a:cubicBezTo>
                    <a:pt x="397050" y="276184"/>
                    <a:pt x="396861" y="275805"/>
                    <a:pt x="389648" y="274668"/>
                  </a:cubicBezTo>
                  <a:cubicBezTo>
                    <a:pt x="380348" y="273342"/>
                    <a:pt x="371427" y="271163"/>
                    <a:pt x="362886" y="267089"/>
                  </a:cubicBezTo>
                  <a:cubicBezTo>
                    <a:pt x="356243" y="263963"/>
                    <a:pt x="355579" y="262163"/>
                    <a:pt x="357192" y="255246"/>
                  </a:cubicBezTo>
                  <a:cubicBezTo>
                    <a:pt x="358616" y="250036"/>
                    <a:pt x="360039" y="244920"/>
                    <a:pt x="361653" y="239804"/>
                  </a:cubicBezTo>
                  <a:cubicBezTo>
                    <a:pt x="363551" y="233930"/>
                    <a:pt x="365164" y="233172"/>
                    <a:pt x="370668" y="236014"/>
                  </a:cubicBezTo>
                  <a:cubicBezTo>
                    <a:pt x="379968" y="240846"/>
                    <a:pt x="389838" y="243593"/>
                    <a:pt x="400277" y="244920"/>
                  </a:cubicBezTo>
                  <a:cubicBezTo>
                    <a:pt x="406920" y="245772"/>
                    <a:pt x="413563" y="245014"/>
                    <a:pt x="419732" y="242362"/>
                  </a:cubicBezTo>
                  <a:cubicBezTo>
                    <a:pt x="431214" y="237435"/>
                    <a:pt x="433018" y="224077"/>
                    <a:pt x="423243" y="215929"/>
                  </a:cubicBezTo>
                  <a:cubicBezTo>
                    <a:pt x="420016" y="213276"/>
                    <a:pt x="416220" y="211287"/>
                    <a:pt x="412234" y="209487"/>
                  </a:cubicBezTo>
                  <a:cubicBezTo>
                    <a:pt x="402175" y="205129"/>
                    <a:pt x="391641" y="201718"/>
                    <a:pt x="382056" y="196033"/>
                  </a:cubicBezTo>
                  <a:cubicBezTo>
                    <a:pt x="366587" y="186654"/>
                    <a:pt x="356718" y="173864"/>
                    <a:pt x="357857" y="155105"/>
                  </a:cubicBezTo>
                  <a:cubicBezTo>
                    <a:pt x="359280" y="133694"/>
                    <a:pt x="371238" y="120336"/>
                    <a:pt x="390882" y="113230"/>
                  </a:cubicBezTo>
                  <a:cubicBezTo>
                    <a:pt x="398948" y="110388"/>
                    <a:pt x="399138" y="110483"/>
                    <a:pt x="399138" y="102051"/>
                  </a:cubicBezTo>
                  <a:cubicBezTo>
                    <a:pt x="399138" y="99114"/>
                    <a:pt x="398948" y="96366"/>
                    <a:pt x="399138" y="93429"/>
                  </a:cubicBezTo>
                  <a:cubicBezTo>
                    <a:pt x="399233" y="87082"/>
                    <a:pt x="400372" y="85945"/>
                    <a:pt x="406730" y="85850"/>
                  </a:cubicBezTo>
                  <a:close/>
                  <a:moveTo>
                    <a:pt x="205945" y="50"/>
                  </a:moveTo>
                  <a:cubicBezTo>
                    <a:pt x="214105" y="-329"/>
                    <a:pt x="298173" y="-1087"/>
                    <a:pt x="302823" y="99179"/>
                  </a:cubicBezTo>
                  <a:cubicBezTo>
                    <a:pt x="302823" y="99179"/>
                    <a:pt x="319238" y="249483"/>
                    <a:pt x="206514" y="250620"/>
                  </a:cubicBezTo>
                  <a:lnTo>
                    <a:pt x="205945" y="250620"/>
                  </a:lnTo>
                  <a:lnTo>
                    <a:pt x="205281" y="250620"/>
                  </a:lnTo>
                  <a:cubicBezTo>
                    <a:pt x="92652" y="249483"/>
                    <a:pt x="108972" y="99179"/>
                    <a:pt x="108972" y="99179"/>
                  </a:cubicBezTo>
                  <a:cubicBezTo>
                    <a:pt x="113527" y="-1087"/>
                    <a:pt x="197690" y="-329"/>
                    <a:pt x="205945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883F158-9F85-41D4-ABAD-38446C8F0C65}"/>
              </a:ext>
            </a:extLst>
          </p:cNvPr>
          <p:cNvGrpSpPr/>
          <p:nvPr/>
        </p:nvGrpSpPr>
        <p:grpSpPr>
          <a:xfrm>
            <a:off x="3935072" y="4301999"/>
            <a:ext cx="2340404" cy="984885"/>
            <a:chOff x="3935072" y="4301999"/>
            <a:chExt cx="2340404" cy="98488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6B5B09-3CDF-4BC4-966B-896C997B455B}"/>
                </a:ext>
              </a:extLst>
            </p:cNvPr>
            <p:cNvSpPr txBox="1"/>
            <p:nvPr/>
          </p:nvSpPr>
          <p:spPr>
            <a:xfrm>
              <a:off x="4397388" y="430199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8366C45-310C-4F54-AEE4-0B651E361D2C}"/>
                </a:ext>
              </a:extLst>
            </p:cNvPr>
            <p:cNvSpPr txBox="1"/>
            <p:nvPr/>
          </p:nvSpPr>
          <p:spPr>
            <a:xfrm>
              <a:off x="3935072" y="4763664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834377F-20B7-488B-A75E-C53C10E7B823}"/>
              </a:ext>
            </a:extLst>
          </p:cNvPr>
          <p:cNvSpPr txBox="1"/>
          <p:nvPr/>
        </p:nvSpPr>
        <p:spPr>
          <a:xfrm>
            <a:off x="2206230" y="1975744"/>
            <a:ext cx="7779542" cy="6250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19ACC2-BFB3-4C87-8467-B867EF217DE3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475968-FB1C-4780-8214-D89A89ECD766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细节把控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C863E2-DF12-47D1-AAB9-F5875D8E6EEF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pic>
        <p:nvPicPr>
          <p:cNvPr id="38" name="Picture 37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4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DF7C448-ECDA-4FB0-B132-5298C469A8E3}"/>
              </a:ext>
            </a:extLst>
          </p:cNvPr>
          <p:cNvGrpSpPr/>
          <p:nvPr/>
        </p:nvGrpSpPr>
        <p:grpSpPr>
          <a:xfrm>
            <a:off x="1248228" y="2288847"/>
            <a:ext cx="4516448" cy="2086311"/>
            <a:chOff x="1248228" y="2288847"/>
            <a:chExt cx="4516448" cy="208631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E9236E5-2E0A-4C04-9F94-A97D76458A95}"/>
                </a:ext>
              </a:extLst>
            </p:cNvPr>
            <p:cNvSpPr/>
            <p:nvPr/>
          </p:nvSpPr>
          <p:spPr>
            <a:xfrm>
              <a:off x="1248228" y="2288847"/>
              <a:ext cx="4516446" cy="2086311"/>
            </a:xfrm>
            <a:prstGeom prst="rect">
              <a:avLst/>
            </a:prstGeom>
            <a:blipFill>
              <a:blip r:embed="rId3"/>
              <a:stretch>
                <a:fillRect t="-22239" b="-2196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CEC922B-4CD6-46EE-A60E-015CED01BBD1}"/>
                </a:ext>
              </a:extLst>
            </p:cNvPr>
            <p:cNvSpPr/>
            <p:nvPr/>
          </p:nvSpPr>
          <p:spPr>
            <a:xfrm>
              <a:off x="1248230" y="2288847"/>
              <a:ext cx="4516446" cy="2086311"/>
            </a:xfrm>
            <a:prstGeom prst="rect">
              <a:avLst/>
            </a:prstGeom>
            <a:solidFill>
              <a:srgbClr val="CF0F22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51CB08D-0F56-4643-95A1-4F16338A0736}"/>
              </a:ext>
            </a:extLst>
          </p:cNvPr>
          <p:cNvGrpSpPr/>
          <p:nvPr/>
        </p:nvGrpSpPr>
        <p:grpSpPr>
          <a:xfrm>
            <a:off x="6427324" y="2288847"/>
            <a:ext cx="4516448" cy="2086311"/>
            <a:chOff x="6427324" y="2288847"/>
            <a:chExt cx="4516448" cy="208631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30CF6C-8969-41A0-91E7-6F349DF6B532}"/>
                </a:ext>
              </a:extLst>
            </p:cNvPr>
            <p:cNvSpPr/>
            <p:nvPr/>
          </p:nvSpPr>
          <p:spPr>
            <a:xfrm>
              <a:off x="6427324" y="2288847"/>
              <a:ext cx="4516446" cy="2086311"/>
            </a:xfrm>
            <a:prstGeom prst="rect">
              <a:avLst/>
            </a:prstGeom>
            <a:blipFill>
              <a:blip r:embed="rId4"/>
              <a:stretch>
                <a:fillRect t="-22352" b="-2208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2690D8E-39F3-489A-BB4D-2C1246F92587}"/>
                </a:ext>
              </a:extLst>
            </p:cNvPr>
            <p:cNvSpPr/>
            <p:nvPr/>
          </p:nvSpPr>
          <p:spPr>
            <a:xfrm>
              <a:off x="6427326" y="2288847"/>
              <a:ext cx="4516446" cy="2086311"/>
            </a:xfrm>
            <a:prstGeom prst="rect">
              <a:avLst/>
            </a:prstGeom>
            <a:solidFill>
              <a:schemeClr val="bg2">
                <a:lumMod val="1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772220-C9A7-499E-ACC7-C8384C660B53}"/>
              </a:ext>
            </a:extLst>
          </p:cNvPr>
          <p:cNvGrpSpPr/>
          <p:nvPr/>
        </p:nvGrpSpPr>
        <p:grpSpPr>
          <a:xfrm>
            <a:off x="1250836" y="4742317"/>
            <a:ext cx="9330078" cy="1189996"/>
            <a:chOff x="922668" y="2796560"/>
            <a:chExt cx="9330078" cy="118999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832C08-0EB1-4173-A205-6AE5B5FB654D}"/>
                </a:ext>
              </a:extLst>
            </p:cNvPr>
            <p:cNvSpPr txBox="1"/>
            <p:nvPr/>
          </p:nvSpPr>
          <p:spPr>
            <a:xfrm>
              <a:off x="92266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EAF019-CF17-4F9C-9CE7-67D6ED3E0723}"/>
                </a:ext>
              </a:extLst>
            </p:cNvPr>
            <p:cNvSpPr txBox="1"/>
            <p:nvPr/>
          </p:nvSpPr>
          <p:spPr>
            <a:xfrm>
              <a:off x="960768" y="3197557"/>
              <a:ext cx="9291978" cy="788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copyplease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copy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BC2E6C-226E-4186-9153-BDAB7B33C4A5}"/>
              </a:ext>
            </a:extLst>
          </p:cNvPr>
          <p:cNvGrpSpPr/>
          <p:nvPr/>
        </p:nvGrpSpPr>
        <p:grpSpPr>
          <a:xfrm>
            <a:off x="5024903" y="3635385"/>
            <a:ext cx="5918869" cy="739773"/>
            <a:chOff x="5024903" y="3635385"/>
            <a:chExt cx="5918869" cy="739773"/>
          </a:xfrm>
        </p:grpSpPr>
        <p:grpSp>
          <p:nvGrpSpPr>
            <p:cNvPr id="19" name="Group 7">
              <a:extLst>
                <a:ext uri="{FF2B5EF4-FFF2-40B4-BE49-F238E27FC236}">
                  <a16:creationId xmlns:a16="http://schemas.microsoft.com/office/drawing/2014/main" id="{22B076CA-2FC0-409E-897B-211ECCBE253E}"/>
                </a:ext>
              </a:extLst>
            </p:cNvPr>
            <p:cNvGrpSpPr/>
            <p:nvPr/>
          </p:nvGrpSpPr>
          <p:grpSpPr>
            <a:xfrm>
              <a:off x="5024903" y="3635385"/>
              <a:ext cx="739773" cy="739773"/>
              <a:chOff x="6156325" y="250825"/>
              <a:chExt cx="946150" cy="94615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B83346C-4051-47E2-9AA3-5818BEA2D574}"/>
                  </a:ext>
                </a:extLst>
              </p:cNvPr>
              <p:cNvSpPr/>
              <p:nvPr/>
            </p:nvSpPr>
            <p:spPr>
              <a:xfrm>
                <a:off x="6156325" y="250825"/>
                <a:ext cx="946150" cy="946150"/>
              </a:xfrm>
              <a:prstGeom prst="rect">
                <a:avLst/>
              </a:prstGeom>
              <a:solidFill>
                <a:srgbClr val="A70C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Oval 9">
                <a:extLst>
                  <a:ext uri="{FF2B5EF4-FFF2-40B4-BE49-F238E27FC236}">
                    <a16:creationId xmlns:a16="http://schemas.microsoft.com/office/drawing/2014/main" id="{1F309F63-EE20-4179-AAE2-8898648B88D5}"/>
                  </a:ext>
                </a:extLst>
              </p:cNvPr>
              <p:cNvSpPr/>
              <p:nvPr/>
            </p:nvSpPr>
            <p:spPr>
              <a:xfrm>
                <a:off x="6438900" y="533733"/>
                <a:ext cx="380999" cy="380332"/>
              </a:xfrm>
              <a:custGeom>
                <a:avLst/>
                <a:gdLst>
                  <a:gd name="connsiteX0" fmla="*/ 164777 w 604110"/>
                  <a:gd name="connsiteY0" fmla="*/ 264973 h 603052"/>
                  <a:gd name="connsiteX1" fmla="*/ 457609 w 604110"/>
                  <a:gd name="connsiteY1" fmla="*/ 264973 h 603052"/>
                  <a:gd name="connsiteX2" fmla="*/ 485066 w 604110"/>
                  <a:gd name="connsiteY2" fmla="*/ 292388 h 603052"/>
                  <a:gd name="connsiteX3" fmla="*/ 457609 w 604110"/>
                  <a:gd name="connsiteY3" fmla="*/ 319802 h 603052"/>
                  <a:gd name="connsiteX4" fmla="*/ 164777 w 604110"/>
                  <a:gd name="connsiteY4" fmla="*/ 319802 h 603052"/>
                  <a:gd name="connsiteX5" fmla="*/ 137320 w 604110"/>
                  <a:gd name="connsiteY5" fmla="*/ 292388 h 603052"/>
                  <a:gd name="connsiteX6" fmla="*/ 164777 w 604110"/>
                  <a:gd name="connsiteY6" fmla="*/ 264973 h 603052"/>
                  <a:gd name="connsiteX7" fmla="*/ 164777 w 604110"/>
                  <a:gd name="connsiteY7" fmla="*/ 137038 h 603052"/>
                  <a:gd name="connsiteX8" fmla="*/ 457609 w 604110"/>
                  <a:gd name="connsiteY8" fmla="*/ 137038 h 603052"/>
                  <a:gd name="connsiteX9" fmla="*/ 485066 w 604110"/>
                  <a:gd name="connsiteY9" fmla="*/ 164453 h 603052"/>
                  <a:gd name="connsiteX10" fmla="*/ 457609 w 604110"/>
                  <a:gd name="connsiteY10" fmla="*/ 191867 h 603052"/>
                  <a:gd name="connsiteX11" fmla="*/ 164777 w 604110"/>
                  <a:gd name="connsiteY11" fmla="*/ 191867 h 603052"/>
                  <a:gd name="connsiteX12" fmla="*/ 137320 w 604110"/>
                  <a:gd name="connsiteY12" fmla="*/ 164453 h 603052"/>
                  <a:gd name="connsiteX13" fmla="*/ 164777 w 604110"/>
                  <a:gd name="connsiteY13" fmla="*/ 137038 h 603052"/>
                  <a:gd name="connsiteX14" fmla="*/ 54919 w 604110"/>
                  <a:gd name="connsiteY14" fmla="*/ 54823 h 603052"/>
                  <a:gd name="connsiteX15" fmla="*/ 54919 w 604110"/>
                  <a:gd name="connsiteY15" fmla="*/ 420355 h 603052"/>
                  <a:gd name="connsiteX16" fmla="*/ 137298 w 604110"/>
                  <a:gd name="connsiteY16" fmla="*/ 420355 h 603052"/>
                  <a:gd name="connsiteX17" fmla="*/ 164757 w 604110"/>
                  <a:gd name="connsiteY17" fmla="*/ 447766 h 603052"/>
                  <a:gd name="connsiteX18" fmla="*/ 164757 w 604110"/>
                  <a:gd name="connsiteY18" fmla="*/ 523011 h 603052"/>
                  <a:gd name="connsiteX19" fmla="*/ 304664 w 604110"/>
                  <a:gd name="connsiteY19" fmla="*/ 425289 h 603052"/>
                  <a:gd name="connsiteX20" fmla="*/ 320316 w 604110"/>
                  <a:gd name="connsiteY20" fmla="*/ 420355 h 603052"/>
                  <a:gd name="connsiteX21" fmla="*/ 549191 w 604110"/>
                  <a:gd name="connsiteY21" fmla="*/ 420355 h 603052"/>
                  <a:gd name="connsiteX22" fmla="*/ 549191 w 604110"/>
                  <a:gd name="connsiteY22" fmla="*/ 54823 h 603052"/>
                  <a:gd name="connsiteX23" fmla="*/ 27460 w 604110"/>
                  <a:gd name="connsiteY23" fmla="*/ 0 h 603052"/>
                  <a:gd name="connsiteX24" fmla="*/ 576650 w 604110"/>
                  <a:gd name="connsiteY24" fmla="*/ 0 h 603052"/>
                  <a:gd name="connsiteX25" fmla="*/ 604110 w 604110"/>
                  <a:gd name="connsiteY25" fmla="*/ 27411 h 603052"/>
                  <a:gd name="connsiteX26" fmla="*/ 604110 w 604110"/>
                  <a:gd name="connsiteY26" fmla="*/ 447766 h 603052"/>
                  <a:gd name="connsiteX27" fmla="*/ 576650 w 604110"/>
                  <a:gd name="connsiteY27" fmla="*/ 475178 h 603052"/>
                  <a:gd name="connsiteX28" fmla="*/ 328965 w 604110"/>
                  <a:gd name="connsiteY28" fmla="*/ 475178 h 603052"/>
                  <a:gd name="connsiteX29" fmla="*/ 153087 w 604110"/>
                  <a:gd name="connsiteY29" fmla="*/ 598118 h 603052"/>
                  <a:gd name="connsiteX30" fmla="*/ 137298 w 604110"/>
                  <a:gd name="connsiteY30" fmla="*/ 603052 h 603052"/>
                  <a:gd name="connsiteX31" fmla="*/ 124666 w 604110"/>
                  <a:gd name="connsiteY31" fmla="*/ 599900 h 603052"/>
                  <a:gd name="connsiteX32" fmla="*/ 109838 w 604110"/>
                  <a:gd name="connsiteY32" fmla="*/ 575641 h 603052"/>
                  <a:gd name="connsiteX33" fmla="*/ 109838 w 604110"/>
                  <a:gd name="connsiteY33" fmla="*/ 475178 h 603052"/>
                  <a:gd name="connsiteX34" fmla="*/ 27460 w 604110"/>
                  <a:gd name="connsiteY34" fmla="*/ 475178 h 603052"/>
                  <a:gd name="connsiteX35" fmla="*/ 0 w 604110"/>
                  <a:gd name="connsiteY35" fmla="*/ 447766 h 603052"/>
                  <a:gd name="connsiteX36" fmla="*/ 0 w 604110"/>
                  <a:gd name="connsiteY36" fmla="*/ 27411 h 603052"/>
                  <a:gd name="connsiteX37" fmla="*/ 27460 w 604110"/>
                  <a:gd name="connsiteY37" fmla="*/ 0 h 60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4110" h="603052">
                    <a:moveTo>
                      <a:pt x="164777" y="264973"/>
                    </a:moveTo>
                    <a:lnTo>
                      <a:pt x="457609" y="264973"/>
                    </a:lnTo>
                    <a:cubicBezTo>
                      <a:pt x="472848" y="264973"/>
                      <a:pt x="485066" y="277310"/>
                      <a:pt x="485066" y="292388"/>
                    </a:cubicBezTo>
                    <a:cubicBezTo>
                      <a:pt x="485066" y="307603"/>
                      <a:pt x="472848" y="319802"/>
                      <a:pt x="457609" y="319802"/>
                    </a:cubicBezTo>
                    <a:lnTo>
                      <a:pt x="164777" y="319802"/>
                    </a:lnTo>
                    <a:cubicBezTo>
                      <a:pt x="149676" y="319802"/>
                      <a:pt x="137320" y="307603"/>
                      <a:pt x="137320" y="292388"/>
                    </a:cubicBezTo>
                    <a:cubicBezTo>
                      <a:pt x="137320" y="277310"/>
                      <a:pt x="149676" y="264973"/>
                      <a:pt x="164777" y="264973"/>
                    </a:cubicBezTo>
                    <a:close/>
                    <a:moveTo>
                      <a:pt x="164777" y="137038"/>
                    </a:moveTo>
                    <a:lnTo>
                      <a:pt x="457609" y="137038"/>
                    </a:lnTo>
                    <a:cubicBezTo>
                      <a:pt x="472848" y="137038"/>
                      <a:pt x="485066" y="149375"/>
                      <a:pt x="485066" y="164453"/>
                    </a:cubicBezTo>
                    <a:cubicBezTo>
                      <a:pt x="485066" y="179531"/>
                      <a:pt x="472848" y="191867"/>
                      <a:pt x="457609" y="191867"/>
                    </a:cubicBezTo>
                    <a:lnTo>
                      <a:pt x="164777" y="191867"/>
                    </a:lnTo>
                    <a:cubicBezTo>
                      <a:pt x="149676" y="191867"/>
                      <a:pt x="137320" y="179531"/>
                      <a:pt x="137320" y="164453"/>
                    </a:cubicBezTo>
                    <a:cubicBezTo>
                      <a:pt x="137320" y="149375"/>
                      <a:pt x="149676" y="137038"/>
                      <a:pt x="164777" y="137038"/>
                    </a:cubicBezTo>
                    <a:close/>
                    <a:moveTo>
                      <a:pt x="54919" y="54823"/>
                    </a:moveTo>
                    <a:lnTo>
                      <a:pt x="54919" y="420355"/>
                    </a:lnTo>
                    <a:lnTo>
                      <a:pt x="137298" y="420355"/>
                    </a:lnTo>
                    <a:cubicBezTo>
                      <a:pt x="152401" y="420355"/>
                      <a:pt x="164757" y="432553"/>
                      <a:pt x="164757" y="447766"/>
                    </a:cubicBezTo>
                    <a:lnTo>
                      <a:pt x="164757" y="523011"/>
                    </a:lnTo>
                    <a:lnTo>
                      <a:pt x="304664" y="425289"/>
                    </a:lnTo>
                    <a:cubicBezTo>
                      <a:pt x="309194" y="422000"/>
                      <a:pt x="314686" y="420355"/>
                      <a:pt x="320316" y="420355"/>
                    </a:cubicBezTo>
                    <a:lnTo>
                      <a:pt x="549191" y="420355"/>
                    </a:lnTo>
                    <a:lnTo>
                      <a:pt x="549191" y="54823"/>
                    </a:lnTo>
                    <a:close/>
                    <a:moveTo>
                      <a:pt x="27460" y="0"/>
                    </a:moveTo>
                    <a:lnTo>
                      <a:pt x="576650" y="0"/>
                    </a:lnTo>
                    <a:cubicBezTo>
                      <a:pt x="591753" y="0"/>
                      <a:pt x="604110" y="12335"/>
                      <a:pt x="604110" y="27411"/>
                    </a:cubicBezTo>
                    <a:lnTo>
                      <a:pt x="604110" y="447766"/>
                    </a:lnTo>
                    <a:cubicBezTo>
                      <a:pt x="604110" y="462843"/>
                      <a:pt x="591753" y="475178"/>
                      <a:pt x="576650" y="475178"/>
                    </a:cubicBezTo>
                    <a:lnTo>
                      <a:pt x="328965" y="475178"/>
                    </a:lnTo>
                    <a:lnTo>
                      <a:pt x="153087" y="598118"/>
                    </a:lnTo>
                    <a:cubicBezTo>
                      <a:pt x="148282" y="601408"/>
                      <a:pt x="142790" y="603052"/>
                      <a:pt x="137298" y="603052"/>
                    </a:cubicBezTo>
                    <a:cubicBezTo>
                      <a:pt x="132904" y="603052"/>
                      <a:pt x="128648" y="602093"/>
                      <a:pt x="124666" y="599900"/>
                    </a:cubicBezTo>
                    <a:cubicBezTo>
                      <a:pt x="115467" y="595240"/>
                      <a:pt x="109838" y="585920"/>
                      <a:pt x="109838" y="575641"/>
                    </a:cubicBezTo>
                    <a:lnTo>
                      <a:pt x="109838" y="475178"/>
                    </a:lnTo>
                    <a:lnTo>
                      <a:pt x="27460" y="475178"/>
                    </a:lnTo>
                    <a:cubicBezTo>
                      <a:pt x="12357" y="475178"/>
                      <a:pt x="0" y="462843"/>
                      <a:pt x="0" y="447766"/>
                    </a:cubicBezTo>
                    <a:lnTo>
                      <a:pt x="0" y="27411"/>
                    </a:lnTo>
                    <a:cubicBezTo>
                      <a:pt x="0" y="12335"/>
                      <a:pt x="12357" y="0"/>
                      <a:pt x="274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EA59145F-9CC1-427B-9572-B518E3D57D69}"/>
                </a:ext>
              </a:extLst>
            </p:cNvPr>
            <p:cNvGrpSpPr/>
            <p:nvPr/>
          </p:nvGrpSpPr>
          <p:grpSpPr>
            <a:xfrm>
              <a:off x="10203999" y="3635385"/>
              <a:ext cx="739773" cy="739773"/>
              <a:chOff x="6156325" y="250825"/>
              <a:chExt cx="946150" cy="94615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E9CC78E-2092-41A6-9FEA-D9F42B7412A7}"/>
                  </a:ext>
                </a:extLst>
              </p:cNvPr>
              <p:cNvSpPr/>
              <p:nvPr/>
            </p:nvSpPr>
            <p:spPr>
              <a:xfrm>
                <a:off x="6156325" y="250825"/>
                <a:ext cx="946150" cy="94615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Oval 12">
                <a:extLst>
                  <a:ext uri="{FF2B5EF4-FFF2-40B4-BE49-F238E27FC236}">
                    <a16:creationId xmlns:a16="http://schemas.microsoft.com/office/drawing/2014/main" id="{AFE33759-F1B4-4098-8542-D24967352702}"/>
                  </a:ext>
                </a:extLst>
              </p:cNvPr>
              <p:cNvSpPr/>
              <p:nvPr/>
            </p:nvSpPr>
            <p:spPr>
              <a:xfrm>
                <a:off x="6438900" y="533689"/>
                <a:ext cx="381000" cy="380420"/>
              </a:xfrm>
              <a:custGeom>
                <a:avLst/>
                <a:gdLst>
                  <a:gd name="T0" fmla="*/ 88862 h 440259"/>
                  <a:gd name="T1" fmla="*/ 88862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88862 h 440259"/>
                  <a:gd name="T27" fmla="*/ 88862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57" h="2757">
                    <a:moveTo>
                      <a:pt x="1063" y="2589"/>
                    </a:moveTo>
                    <a:lnTo>
                      <a:pt x="0" y="2757"/>
                    </a:lnTo>
                    <a:lnTo>
                      <a:pt x="168" y="1694"/>
                    </a:lnTo>
                    <a:lnTo>
                      <a:pt x="1226" y="883"/>
                    </a:lnTo>
                    <a:lnTo>
                      <a:pt x="1503" y="1160"/>
                    </a:lnTo>
                    <a:lnTo>
                      <a:pt x="984" y="1679"/>
                    </a:lnTo>
                    <a:cubicBezTo>
                      <a:pt x="914" y="1646"/>
                      <a:pt x="827" y="1659"/>
                      <a:pt x="769" y="1717"/>
                    </a:cubicBezTo>
                    <a:cubicBezTo>
                      <a:pt x="694" y="1792"/>
                      <a:pt x="694" y="1913"/>
                      <a:pt x="769" y="1988"/>
                    </a:cubicBezTo>
                    <a:cubicBezTo>
                      <a:pt x="844" y="2063"/>
                      <a:pt x="965" y="2063"/>
                      <a:pt x="1040" y="1988"/>
                    </a:cubicBezTo>
                    <a:cubicBezTo>
                      <a:pt x="1098" y="1930"/>
                      <a:pt x="1111" y="1844"/>
                      <a:pt x="1079" y="1773"/>
                    </a:cubicBezTo>
                    <a:lnTo>
                      <a:pt x="1597" y="1254"/>
                    </a:lnTo>
                    <a:lnTo>
                      <a:pt x="1875" y="1531"/>
                    </a:lnTo>
                    <a:lnTo>
                      <a:pt x="1063" y="2589"/>
                    </a:lnTo>
                    <a:close/>
                    <a:moveTo>
                      <a:pt x="1763" y="291"/>
                    </a:moveTo>
                    <a:lnTo>
                      <a:pt x="1695" y="223"/>
                    </a:lnTo>
                    <a:lnTo>
                      <a:pt x="1266" y="652"/>
                    </a:lnTo>
                    <a:lnTo>
                      <a:pt x="2105" y="1491"/>
                    </a:lnTo>
                    <a:lnTo>
                      <a:pt x="2534" y="1062"/>
                    </a:lnTo>
                    <a:lnTo>
                      <a:pt x="2466" y="994"/>
                    </a:lnTo>
                    <a:lnTo>
                      <a:pt x="2757" y="755"/>
                    </a:lnTo>
                    <a:lnTo>
                      <a:pt x="2002" y="0"/>
                    </a:lnTo>
                    <a:lnTo>
                      <a:pt x="1763" y="29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5109298-8C47-4BE3-8DA8-A31BA2204373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A9B3A2-1A40-4971-B8CF-AA300D486DE0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细节把控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1B959D-815F-4C08-A737-781906EA24B6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pic>
        <p:nvPicPr>
          <p:cNvPr id="26" name="Picture 25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60229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AE86F2-5FA8-4919-8376-CC6863DF6056}"/>
              </a:ext>
            </a:extLst>
          </p:cNvPr>
          <p:cNvSpPr/>
          <p:nvPr/>
        </p:nvSpPr>
        <p:spPr>
          <a:xfrm>
            <a:off x="0" y="3251200"/>
            <a:ext cx="12192000" cy="3606801"/>
          </a:xfrm>
          <a:prstGeom prst="rect">
            <a:avLst/>
          </a:prstGeom>
          <a:solidFill>
            <a:srgbClr val="550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CAED79-BB5F-9EBA-DF3F-B2591BDC3E22}"/>
              </a:ext>
            </a:extLst>
          </p:cNvPr>
          <p:cNvGrpSpPr/>
          <p:nvPr/>
        </p:nvGrpSpPr>
        <p:grpSpPr>
          <a:xfrm>
            <a:off x="3018891" y="2057260"/>
            <a:ext cx="6300618" cy="4185411"/>
            <a:chOff x="3085316" y="2057260"/>
            <a:chExt cx="6300618" cy="4185411"/>
          </a:xfrm>
        </p:grpSpPr>
        <p:pic>
          <p:nvPicPr>
            <p:cNvPr id="34" name="Picture 33" descr="118-苏州大学-img4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2305" y="2185026"/>
              <a:ext cx="5610549" cy="350659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021CB67-1224-903E-6F59-74C7EFED93A6}"/>
                </a:ext>
              </a:extLst>
            </p:cNvPr>
            <p:cNvSpPr/>
            <p:nvPr/>
          </p:nvSpPr>
          <p:spPr>
            <a:xfrm>
              <a:off x="3241409" y="5113271"/>
              <a:ext cx="6144525" cy="1129400"/>
            </a:xfrm>
            <a:prstGeom prst="rect">
              <a:avLst/>
            </a:prstGeom>
            <a:solidFill>
              <a:srgbClr val="550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739319-4956-1FCB-DED6-C1F391625BD4}"/>
                </a:ext>
              </a:extLst>
            </p:cNvPr>
            <p:cNvSpPr/>
            <p:nvPr/>
          </p:nvSpPr>
          <p:spPr>
            <a:xfrm>
              <a:off x="3085316" y="2057260"/>
              <a:ext cx="6144525" cy="112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35" name="Picture 34" descr="118-苏州大学-img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375670"/>
            <a:ext cx="12192000" cy="762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66F16EC-D322-43C8-9A97-6E253D48F79E}"/>
              </a:ext>
            </a:extLst>
          </p:cNvPr>
          <p:cNvSpPr/>
          <p:nvPr/>
        </p:nvSpPr>
        <p:spPr>
          <a:xfrm>
            <a:off x="0" y="1"/>
            <a:ext cx="12192000" cy="3251200"/>
          </a:xfrm>
          <a:prstGeom prst="rect">
            <a:avLst/>
          </a:prstGeom>
          <a:solidFill>
            <a:srgbClr val="F9F9F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998AD8-A662-48A8-B596-038A03E59306}"/>
              </a:ext>
            </a:extLst>
          </p:cNvPr>
          <p:cNvSpPr txBox="1"/>
          <p:nvPr/>
        </p:nvSpPr>
        <p:spPr>
          <a:xfrm>
            <a:off x="2685143" y="5372600"/>
            <a:ext cx="6821714" cy="54893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E6C7BE7-D7F8-46BF-B912-4045F34903D4}"/>
              </a:ext>
            </a:extLst>
          </p:cNvPr>
          <p:cNvSpPr/>
          <p:nvPr/>
        </p:nvSpPr>
        <p:spPr>
          <a:xfrm>
            <a:off x="3149600" y="3251200"/>
            <a:ext cx="5892800" cy="1870075"/>
          </a:xfrm>
          <a:custGeom>
            <a:avLst/>
            <a:gdLst>
              <a:gd name="connsiteX0" fmla="*/ 0 w 5892800"/>
              <a:gd name="connsiteY0" fmla="*/ 0 h 1870075"/>
              <a:gd name="connsiteX1" fmla="*/ 148113 w 5892800"/>
              <a:gd name="connsiteY1" fmla="*/ 0 h 1870075"/>
              <a:gd name="connsiteX2" fmla="*/ 148113 w 5892800"/>
              <a:gd name="connsiteY2" fmla="*/ 1721962 h 1870075"/>
              <a:gd name="connsiteX3" fmla="*/ 5744687 w 5892800"/>
              <a:gd name="connsiteY3" fmla="*/ 1721962 h 1870075"/>
              <a:gd name="connsiteX4" fmla="*/ 5744687 w 5892800"/>
              <a:gd name="connsiteY4" fmla="*/ 0 h 1870075"/>
              <a:gd name="connsiteX5" fmla="*/ 5892800 w 5892800"/>
              <a:gd name="connsiteY5" fmla="*/ 0 h 1870075"/>
              <a:gd name="connsiteX6" fmla="*/ 5892800 w 5892800"/>
              <a:gd name="connsiteY6" fmla="*/ 1870075 h 1870075"/>
              <a:gd name="connsiteX7" fmla="*/ 0 w 5892800"/>
              <a:gd name="connsiteY7" fmla="*/ 1870075 h 1870075"/>
              <a:gd name="connsiteX8" fmla="*/ 0 w 5892800"/>
              <a:gd name="connsiteY8" fmla="*/ 0 h 18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2800" h="1870075">
                <a:moveTo>
                  <a:pt x="0" y="0"/>
                </a:moveTo>
                <a:lnTo>
                  <a:pt x="148113" y="0"/>
                </a:lnTo>
                <a:lnTo>
                  <a:pt x="148113" y="1721962"/>
                </a:lnTo>
                <a:lnTo>
                  <a:pt x="5744687" y="1721962"/>
                </a:lnTo>
                <a:lnTo>
                  <a:pt x="5744687" y="0"/>
                </a:lnTo>
                <a:lnTo>
                  <a:pt x="5892800" y="0"/>
                </a:lnTo>
                <a:lnTo>
                  <a:pt x="5892800" y="1870075"/>
                </a:lnTo>
                <a:lnTo>
                  <a:pt x="0" y="18700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881AF41-B732-4101-A37E-CFAC3A9CD7B3}"/>
              </a:ext>
            </a:extLst>
          </p:cNvPr>
          <p:cNvSpPr/>
          <p:nvPr/>
        </p:nvSpPr>
        <p:spPr>
          <a:xfrm>
            <a:off x="3149600" y="726228"/>
            <a:ext cx="5892800" cy="2524972"/>
          </a:xfrm>
          <a:custGeom>
            <a:avLst/>
            <a:gdLst>
              <a:gd name="connsiteX0" fmla="*/ 0 w 5892800"/>
              <a:gd name="connsiteY0" fmla="*/ 0 h 2524972"/>
              <a:gd name="connsiteX1" fmla="*/ 5892800 w 5892800"/>
              <a:gd name="connsiteY1" fmla="*/ 0 h 2524972"/>
              <a:gd name="connsiteX2" fmla="*/ 5892800 w 5892800"/>
              <a:gd name="connsiteY2" fmla="*/ 2524972 h 2524972"/>
              <a:gd name="connsiteX3" fmla="*/ 5744687 w 5892800"/>
              <a:gd name="connsiteY3" fmla="*/ 2524972 h 2524972"/>
              <a:gd name="connsiteX4" fmla="*/ 5744687 w 5892800"/>
              <a:gd name="connsiteY4" fmla="*/ 148113 h 2524972"/>
              <a:gd name="connsiteX5" fmla="*/ 148113 w 5892800"/>
              <a:gd name="connsiteY5" fmla="*/ 148113 h 2524972"/>
              <a:gd name="connsiteX6" fmla="*/ 148113 w 5892800"/>
              <a:gd name="connsiteY6" fmla="*/ 2524972 h 2524972"/>
              <a:gd name="connsiteX7" fmla="*/ 0 w 5892800"/>
              <a:gd name="connsiteY7" fmla="*/ 2524972 h 2524972"/>
              <a:gd name="connsiteX8" fmla="*/ 0 w 5892800"/>
              <a:gd name="connsiteY8" fmla="*/ 0 h 252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2800" h="2524972">
                <a:moveTo>
                  <a:pt x="0" y="0"/>
                </a:moveTo>
                <a:lnTo>
                  <a:pt x="5892800" y="0"/>
                </a:lnTo>
                <a:lnTo>
                  <a:pt x="5892800" y="2524972"/>
                </a:lnTo>
                <a:lnTo>
                  <a:pt x="5744687" y="2524972"/>
                </a:lnTo>
                <a:lnTo>
                  <a:pt x="5744687" y="148113"/>
                </a:lnTo>
                <a:lnTo>
                  <a:pt x="148113" y="148113"/>
                </a:lnTo>
                <a:lnTo>
                  <a:pt x="148113" y="2524972"/>
                </a:lnTo>
                <a:lnTo>
                  <a:pt x="0" y="2524972"/>
                </a:lnTo>
                <a:lnTo>
                  <a:pt x="0" y="0"/>
                </a:lnTo>
                <a:close/>
              </a:path>
            </a:pathLst>
          </a:custGeom>
          <a:solidFill>
            <a:srgbClr val="550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61A603-C97E-4532-9237-2E975E395ED0}"/>
              </a:ext>
            </a:extLst>
          </p:cNvPr>
          <p:cNvSpPr txBox="1"/>
          <p:nvPr/>
        </p:nvSpPr>
        <p:spPr>
          <a:xfrm>
            <a:off x="4310901" y="938531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922ACF-6946-4068-9232-DA1CB6CBDD11}"/>
              </a:ext>
            </a:extLst>
          </p:cNvPr>
          <p:cNvSpPr txBox="1"/>
          <p:nvPr/>
        </p:nvSpPr>
        <p:spPr>
          <a:xfrm>
            <a:off x="4310897" y="1992900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EE5B48-013C-43A0-BFC1-7944939B7865}"/>
              </a:ext>
            </a:extLst>
          </p:cNvPr>
          <p:cNvSpPr txBox="1"/>
          <p:nvPr/>
        </p:nvSpPr>
        <p:spPr>
          <a:xfrm rot="5400000">
            <a:off x="5897627" y="6201257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BB0E1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pic>
        <p:nvPicPr>
          <p:cNvPr id="15" name="5c347f521fe1e">
            <a:hlinkClick r:id="" action="ppaction://media"/>
            <a:extLst>
              <a:ext uri="{FF2B5EF4-FFF2-40B4-BE49-F238E27FC236}">
                <a16:creationId xmlns:a16="http://schemas.microsoft.com/office/drawing/2014/main" id="{9ECB8D18-5BB8-4088-B312-F6ADAF39F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22325" y="-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2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/>
      <p:bldP spid="7" grpId="0" animBg="1"/>
      <p:bldP spid="8" grpId="0" animBg="1"/>
      <p:bldP spid="10" grpId="0"/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303A85-48BF-4DF9-98B9-1597B8EFA51F}"/>
              </a:ext>
            </a:extLst>
          </p:cNvPr>
          <p:cNvSpPr/>
          <p:nvPr/>
        </p:nvSpPr>
        <p:spPr>
          <a:xfrm>
            <a:off x="0" y="3286577"/>
            <a:ext cx="1901371" cy="538842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296A6D-128B-47DF-916D-D4E77034F9A4}"/>
              </a:ext>
            </a:extLst>
          </p:cNvPr>
          <p:cNvSpPr/>
          <p:nvPr/>
        </p:nvSpPr>
        <p:spPr>
          <a:xfrm rot="5400000">
            <a:off x="2860765" y="840922"/>
            <a:ext cx="2220686" cy="538842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" name="Picture 29" descr="118-苏州大学-img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990157"/>
            <a:ext cx="4691016" cy="3131683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id="{EF0D0DA9-0474-4265-B6CF-379C77B38789}"/>
              </a:ext>
            </a:extLst>
          </p:cNvPr>
          <p:cNvSpPr/>
          <p:nvPr/>
        </p:nvSpPr>
        <p:spPr>
          <a:xfrm>
            <a:off x="2112736" y="2419234"/>
            <a:ext cx="4691016" cy="3131683"/>
          </a:xfrm>
          <a:prstGeom prst="frame">
            <a:avLst>
              <a:gd name="adj1" fmla="val 276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CE233F-DA0A-4072-94AB-D5DB6B31A6E9}"/>
              </a:ext>
            </a:extLst>
          </p:cNvPr>
          <p:cNvGrpSpPr/>
          <p:nvPr/>
        </p:nvGrpSpPr>
        <p:grpSpPr>
          <a:xfrm>
            <a:off x="7393574" y="2488506"/>
            <a:ext cx="3186614" cy="2130490"/>
            <a:chOff x="907428" y="1856066"/>
            <a:chExt cx="3186614" cy="213049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93D72C8-16ED-465E-93CB-FA783ECF79BC}"/>
                </a:ext>
              </a:extLst>
            </p:cNvPr>
            <p:cNvSpPr txBox="1"/>
            <p:nvPr/>
          </p:nvSpPr>
          <p:spPr>
            <a:xfrm>
              <a:off x="90742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活动概述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908B606-0081-4BA4-A158-E9B98FBEBA53}"/>
                </a:ext>
              </a:extLst>
            </p:cNvPr>
            <p:cNvSpPr txBox="1"/>
            <p:nvPr/>
          </p:nvSpPr>
          <p:spPr>
            <a:xfrm>
              <a:off x="945528" y="3197557"/>
              <a:ext cx="3148514" cy="788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975292-B4E6-46F6-B257-FE15B4BB84B2}"/>
                </a:ext>
              </a:extLst>
            </p:cNvPr>
            <p:cNvSpPr txBox="1"/>
            <p:nvPr/>
          </p:nvSpPr>
          <p:spPr>
            <a:xfrm>
              <a:off x="907428" y="1856066"/>
              <a:ext cx="3148514" cy="88633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4400" dirty="0">
                  <a:solidFill>
                    <a:srgbClr val="A70C1B"/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Part 01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A7396B-8353-45D5-9440-81C2A798C275}"/>
              </a:ext>
            </a:extLst>
          </p:cNvPr>
          <p:cNvGrpSpPr/>
          <p:nvPr/>
        </p:nvGrpSpPr>
        <p:grpSpPr>
          <a:xfrm>
            <a:off x="7532915" y="4864129"/>
            <a:ext cx="1973941" cy="449943"/>
            <a:chOff x="7532915" y="4864129"/>
            <a:chExt cx="1973941" cy="44994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5865ABB-A104-49F8-A314-BBD02C991E9E}"/>
                </a:ext>
              </a:extLst>
            </p:cNvPr>
            <p:cNvSpPr/>
            <p:nvPr/>
          </p:nvSpPr>
          <p:spPr>
            <a:xfrm>
              <a:off x="7532915" y="4864129"/>
              <a:ext cx="1973941" cy="449943"/>
            </a:xfrm>
            <a:prstGeom prst="rect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7E0684E-8A2B-467C-93D7-25966DDCCA62}"/>
                </a:ext>
              </a:extLst>
            </p:cNvPr>
            <p:cNvSpPr txBox="1"/>
            <p:nvPr/>
          </p:nvSpPr>
          <p:spPr>
            <a:xfrm>
              <a:off x="7618921" y="4889045"/>
              <a:ext cx="1592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&gt;&gt;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Picture 30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2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276813-CB8C-4CB4-AE47-22098FF9CDA5}"/>
              </a:ext>
            </a:extLst>
          </p:cNvPr>
          <p:cNvSpPr/>
          <p:nvPr/>
        </p:nvSpPr>
        <p:spPr>
          <a:xfrm>
            <a:off x="1073944" y="2997199"/>
            <a:ext cx="10044112" cy="28352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7" name="Picture 46" descr="118-苏州大学-img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3371" y="3365499"/>
            <a:ext cx="2332465" cy="1727200"/>
          </a:xfrm>
          <a:prstGeom prst="rect">
            <a:avLst/>
          </a:prstGeom>
        </p:spPr>
      </p:pic>
      <p:pic>
        <p:nvPicPr>
          <p:cNvPr id="48" name="Picture 47" descr="118-苏州大学-img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338" y="3365499"/>
            <a:ext cx="2332465" cy="1727200"/>
          </a:xfrm>
          <a:prstGeom prst="rect">
            <a:avLst/>
          </a:prstGeom>
        </p:spPr>
      </p:pic>
      <p:pic>
        <p:nvPicPr>
          <p:cNvPr id="49" name="Picture 48" descr="118-苏州大学-img2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306" y="3365499"/>
            <a:ext cx="2332465" cy="1727200"/>
          </a:xfrm>
          <a:prstGeom prst="rect">
            <a:avLst/>
          </a:prstGeom>
        </p:spPr>
      </p:pic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45AEC25-47A3-4A45-95A0-F5615208A4AD}"/>
              </a:ext>
            </a:extLst>
          </p:cNvPr>
          <p:cNvSpPr/>
          <p:nvPr/>
        </p:nvSpPr>
        <p:spPr>
          <a:xfrm rot="5400000">
            <a:off x="10038080" y="4053467"/>
            <a:ext cx="1031240" cy="351265"/>
          </a:xfrm>
          <a:prstGeom prst="triangl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B451980A-71FD-4537-9DDA-194C6FDAFB26}"/>
              </a:ext>
            </a:extLst>
          </p:cNvPr>
          <p:cNvSpPr/>
          <p:nvPr/>
        </p:nvSpPr>
        <p:spPr>
          <a:xfrm rot="16200000" flipH="1">
            <a:off x="1129824" y="4053467"/>
            <a:ext cx="1031240" cy="351265"/>
          </a:xfrm>
          <a:prstGeom prst="triangle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3DE633-FC53-4410-AC3C-FD27E301A9E6}"/>
              </a:ext>
            </a:extLst>
          </p:cNvPr>
          <p:cNvSpPr txBox="1"/>
          <p:nvPr/>
        </p:nvSpPr>
        <p:spPr>
          <a:xfrm>
            <a:off x="2671717" y="51746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A1840E-0FB0-4715-9DAE-A5161A0B9D21}"/>
              </a:ext>
            </a:extLst>
          </p:cNvPr>
          <p:cNvSpPr txBox="1"/>
          <p:nvPr/>
        </p:nvSpPr>
        <p:spPr>
          <a:xfrm>
            <a:off x="5395258" y="51746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DB3585-7D0C-4DF2-A722-553822D26DAE}"/>
              </a:ext>
            </a:extLst>
          </p:cNvPr>
          <p:cNvSpPr txBox="1"/>
          <p:nvPr/>
        </p:nvSpPr>
        <p:spPr>
          <a:xfrm>
            <a:off x="8111652" y="51746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F16786-6F9B-46C2-A4DF-CA95DB6463D4}"/>
              </a:ext>
            </a:extLst>
          </p:cNvPr>
          <p:cNvSpPr txBox="1"/>
          <p:nvPr/>
        </p:nvSpPr>
        <p:spPr>
          <a:xfrm>
            <a:off x="2206230" y="1932202"/>
            <a:ext cx="7779542" cy="6250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B2DF18-FB01-4D62-ABA1-0A5E5E3E9AB1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3FE870-0F29-4DFD-91D4-DD392C0F6C85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活动概述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6633C9-16DA-432F-AACD-B7D11B91E236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pic>
        <p:nvPicPr>
          <p:cNvPr id="50" name="Picture 49" descr="118-苏州大学-log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0400" y="59467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6CFAD4-3132-451E-BC91-BD00FB264307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70D174-59CB-43D8-BA35-344575AEE148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活动概述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47B950-EA0E-436B-AB11-24C1E995A790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sp>
        <p:nvSpPr>
          <p:cNvPr id="19" name="1">
            <a:extLst>
              <a:ext uri="{FF2B5EF4-FFF2-40B4-BE49-F238E27FC236}">
                <a16:creationId xmlns:a16="http://schemas.microsoft.com/office/drawing/2014/main" id="{1B747EDE-091A-4B2F-86B4-37628CA673A7}"/>
              </a:ext>
            </a:extLst>
          </p:cNvPr>
          <p:cNvSpPr/>
          <p:nvPr/>
        </p:nvSpPr>
        <p:spPr>
          <a:xfrm>
            <a:off x="3365972" y="3365601"/>
            <a:ext cx="1077652" cy="1077652"/>
          </a:xfrm>
          <a:custGeom>
            <a:avLst/>
            <a:gdLst>
              <a:gd name="connsiteX0" fmla="*/ 0 w 700087"/>
              <a:gd name="connsiteY0" fmla="*/ 350044 h 700087"/>
              <a:gd name="connsiteX1" fmla="*/ 350044 w 700087"/>
              <a:gd name="connsiteY1" fmla="*/ 0 h 700087"/>
              <a:gd name="connsiteX2" fmla="*/ 700088 w 700087"/>
              <a:gd name="connsiteY2" fmla="*/ 350044 h 700087"/>
              <a:gd name="connsiteX3" fmla="*/ 350044 w 700087"/>
              <a:gd name="connsiteY3" fmla="*/ 700088 h 700087"/>
              <a:gd name="connsiteX4" fmla="*/ 0 w 700087"/>
              <a:gd name="connsiteY4" fmla="*/ 350044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7" h="700087">
                <a:moveTo>
                  <a:pt x="0" y="350044"/>
                </a:moveTo>
                <a:cubicBezTo>
                  <a:pt x="0" y="156720"/>
                  <a:pt x="156720" y="0"/>
                  <a:pt x="350044" y="0"/>
                </a:cubicBezTo>
                <a:cubicBezTo>
                  <a:pt x="543368" y="0"/>
                  <a:pt x="700088" y="156720"/>
                  <a:pt x="700088" y="350044"/>
                </a:cubicBezTo>
                <a:cubicBezTo>
                  <a:pt x="700088" y="543368"/>
                  <a:pt x="543368" y="700088"/>
                  <a:pt x="350044" y="700088"/>
                </a:cubicBezTo>
                <a:cubicBezTo>
                  <a:pt x="156720" y="700088"/>
                  <a:pt x="0" y="543368"/>
                  <a:pt x="0" y="350044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ísḻiḓê">
            <a:extLst>
              <a:ext uri="{FF2B5EF4-FFF2-40B4-BE49-F238E27FC236}">
                <a16:creationId xmlns:a16="http://schemas.microsoft.com/office/drawing/2014/main" id="{3A11FB88-1CD4-469F-9562-D7F9CC1563FC}"/>
              </a:ext>
            </a:extLst>
          </p:cNvPr>
          <p:cNvSpPr/>
          <p:nvPr/>
        </p:nvSpPr>
        <p:spPr>
          <a:xfrm rot="16200000">
            <a:off x="1202046" y="3480551"/>
            <a:ext cx="3089269" cy="1072863"/>
          </a:xfrm>
          <a:prstGeom prst="ellipse">
            <a:avLst/>
          </a:prstGeom>
          <a:solidFill>
            <a:schemeClr val="bg1">
              <a:lumMod val="75000"/>
              <a:alpha val="64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wrap="square" lIns="91440" tIns="45720" rIns="91440" bIns="45720">
            <a:norm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1">
            <a:extLst>
              <a:ext uri="{FF2B5EF4-FFF2-40B4-BE49-F238E27FC236}">
                <a16:creationId xmlns:a16="http://schemas.microsoft.com/office/drawing/2014/main" id="{E690D7B4-9D8D-4537-B750-7B5A7C906BB8}"/>
              </a:ext>
            </a:extLst>
          </p:cNvPr>
          <p:cNvSpPr/>
          <p:nvPr/>
        </p:nvSpPr>
        <p:spPr>
          <a:xfrm rot="16200000">
            <a:off x="4989515" y="3641645"/>
            <a:ext cx="598695" cy="750673"/>
          </a:xfrm>
          <a:prstGeom prst="downArrow">
            <a:avLst/>
          </a:prstGeom>
          <a:solidFill>
            <a:srgbClr val="A70C1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wrap="square" lIns="91440" tIns="45720" rIns="91440" bIns="45720">
            <a:norm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îṡ1ïḑè">
            <a:extLst>
              <a:ext uri="{FF2B5EF4-FFF2-40B4-BE49-F238E27FC236}">
                <a16:creationId xmlns:a16="http://schemas.microsoft.com/office/drawing/2014/main" id="{B5EC61B6-2081-44E5-81DB-7793D8F67169}"/>
              </a:ext>
            </a:extLst>
          </p:cNvPr>
          <p:cNvSpPr/>
          <p:nvPr/>
        </p:nvSpPr>
        <p:spPr>
          <a:xfrm>
            <a:off x="2557493" y="4136722"/>
            <a:ext cx="1077652" cy="1077652"/>
          </a:xfrm>
          <a:custGeom>
            <a:avLst/>
            <a:gdLst>
              <a:gd name="connsiteX0" fmla="*/ 0 w 700087"/>
              <a:gd name="connsiteY0" fmla="*/ 350044 h 700087"/>
              <a:gd name="connsiteX1" fmla="*/ 350044 w 700087"/>
              <a:gd name="connsiteY1" fmla="*/ 0 h 700087"/>
              <a:gd name="connsiteX2" fmla="*/ 700088 w 700087"/>
              <a:gd name="connsiteY2" fmla="*/ 350044 h 700087"/>
              <a:gd name="connsiteX3" fmla="*/ 350044 w 700087"/>
              <a:gd name="connsiteY3" fmla="*/ 700088 h 700087"/>
              <a:gd name="connsiteX4" fmla="*/ 0 w 700087"/>
              <a:gd name="connsiteY4" fmla="*/ 350044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7" h="700087">
                <a:moveTo>
                  <a:pt x="0" y="350044"/>
                </a:moveTo>
                <a:cubicBezTo>
                  <a:pt x="0" y="156720"/>
                  <a:pt x="156720" y="0"/>
                  <a:pt x="350044" y="0"/>
                </a:cubicBezTo>
                <a:cubicBezTo>
                  <a:pt x="543368" y="0"/>
                  <a:pt x="700088" y="156720"/>
                  <a:pt x="700088" y="350044"/>
                </a:cubicBezTo>
                <a:cubicBezTo>
                  <a:pt x="700088" y="543368"/>
                  <a:pt x="543368" y="700088"/>
                  <a:pt x="350044" y="700088"/>
                </a:cubicBezTo>
                <a:cubicBezTo>
                  <a:pt x="156720" y="700088"/>
                  <a:pt x="0" y="543368"/>
                  <a:pt x="0" y="35004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4603B542-57BE-4352-95F7-AEB83CD1DB87}"/>
              </a:ext>
            </a:extLst>
          </p:cNvPr>
          <p:cNvSpPr/>
          <p:nvPr/>
        </p:nvSpPr>
        <p:spPr>
          <a:xfrm>
            <a:off x="2296940" y="3035120"/>
            <a:ext cx="1077652" cy="1077652"/>
          </a:xfrm>
          <a:custGeom>
            <a:avLst/>
            <a:gdLst>
              <a:gd name="connsiteX0" fmla="*/ 0 w 700087"/>
              <a:gd name="connsiteY0" fmla="*/ 350044 h 700087"/>
              <a:gd name="connsiteX1" fmla="*/ 350044 w 700087"/>
              <a:gd name="connsiteY1" fmla="*/ 0 h 700087"/>
              <a:gd name="connsiteX2" fmla="*/ 700088 w 700087"/>
              <a:gd name="connsiteY2" fmla="*/ 350044 h 700087"/>
              <a:gd name="connsiteX3" fmla="*/ 350044 w 700087"/>
              <a:gd name="connsiteY3" fmla="*/ 700088 h 700087"/>
              <a:gd name="connsiteX4" fmla="*/ 0 w 700087"/>
              <a:gd name="connsiteY4" fmla="*/ 350044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087" h="700087">
                <a:moveTo>
                  <a:pt x="0" y="350044"/>
                </a:moveTo>
                <a:cubicBezTo>
                  <a:pt x="0" y="156720"/>
                  <a:pt x="156720" y="0"/>
                  <a:pt x="350044" y="0"/>
                </a:cubicBezTo>
                <a:cubicBezTo>
                  <a:pt x="543368" y="0"/>
                  <a:pt x="700088" y="156720"/>
                  <a:pt x="700088" y="350044"/>
                </a:cubicBezTo>
                <a:cubicBezTo>
                  <a:pt x="700088" y="543368"/>
                  <a:pt x="543368" y="700088"/>
                  <a:pt x="350044" y="700088"/>
                </a:cubicBezTo>
                <a:cubicBezTo>
                  <a:pt x="156720" y="700088"/>
                  <a:pt x="0" y="543368"/>
                  <a:pt x="0" y="350044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íṡľíḓe">
            <a:extLst>
              <a:ext uri="{FF2B5EF4-FFF2-40B4-BE49-F238E27FC236}">
                <a16:creationId xmlns:a16="http://schemas.microsoft.com/office/drawing/2014/main" id="{EC4C9EC3-F5D9-42A2-8503-5F1010D0A602}"/>
              </a:ext>
            </a:extLst>
          </p:cNvPr>
          <p:cNvSpPr/>
          <p:nvPr/>
        </p:nvSpPr>
        <p:spPr>
          <a:xfrm rot="16200000">
            <a:off x="1744765" y="2675902"/>
            <a:ext cx="3352696" cy="2682158"/>
          </a:xfrm>
          <a:prstGeom prst="funnel">
            <a:avLst/>
          </a:prstGeom>
          <a:solidFill>
            <a:srgbClr val="F9F9F9">
              <a:alpha val="3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wrap="square" lIns="91440" tIns="45720" rIns="91440" bIns="45720">
            <a:norm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ïSľîḓè">
            <a:extLst>
              <a:ext uri="{FF2B5EF4-FFF2-40B4-BE49-F238E27FC236}">
                <a16:creationId xmlns:a16="http://schemas.microsoft.com/office/drawing/2014/main" id="{D6B0C100-3F91-478D-BFC7-E8DC0057BD35}"/>
              </a:ext>
            </a:extLst>
          </p:cNvPr>
          <p:cNvSpPr/>
          <p:nvPr/>
        </p:nvSpPr>
        <p:spPr>
          <a:xfrm>
            <a:off x="2663273" y="3404626"/>
            <a:ext cx="344984" cy="338638"/>
          </a:xfrm>
          <a:custGeom>
            <a:avLst/>
            <a:gdLst>
              <a:gd name="connsiteX0" fmla="*/ 244277 w 606086"/>
              <a:gd name="connsiteY0" fmla="*/ 198378 h 594937"/>
              <a:gd name="connsiteX1" fmla="*/ 198685 w 606086"/>
              <a:gd name="connsiteY1" fmla="*/ 243894 h 594937"/>
              <a:gd name="connsiteX2" fmla="*/ 198685 w 606086"/>
              <a:gd name="connsiteY2" fmla="*/ 340675 h 594937"/>
              <a:gd name="connsiteX3" fmla="*/ 228863 w 606086"/>
              <a:gd name="connsiteY3" fmla="*/ 383317 h 594937"/>
              <a:gd name="connsiteX4" fmla="*/ 238798 w 606086"/>
              <a:gd name="connsiteY4" fmla="*/ 397501 h 594937"/>
              <a:gd name="connsiteX5" fmla="*/ 238798 w 606086"/>
              <a:gd name="connsiteY5" fmla="*/ 534235 h 594937"/>
              <a:gd name="connsiteX6" fmla="*/ 268884 w 606086"/>
              <a:gd name="connsiteY6" fmla="*/ 564271 h 594937"/>
              <a:gd name="connsiteX7" fmla="*/ 337690 w 606086"/>
              <a:gd name="connsiteY7" fmla="*/ 564271 h 594937"/>
              <a:gd name="connsiteX8" fmla="*/ 367775 w 606086"/>
              <a:gd name="connsiteY8" fmla="*/ 534235 h 594937"/>
              <a:gd name="connsiteX9" fmla="*/ 367775 w 606086"/>
              <a:gd name="connsiteY9" fmla="*/ 397501 h 594937"/>
              <a:gd name="connsiteX10" fmla="*/ 377710 w 606086"/>
              <a:gd name="connsiteY10" fmla="*/ 383317 h 594937"/>
              <a:gd name="connsiteX11" fmla="*/ 407517 w 606086"/>
              <a:gd name="connsiteY11" fmla="*/ 340675 h 594937"/>
              <a:gd name="connsiteX12" fmla="*/ 407517 w 606086"/>
              <a:gd name="connsiteY12" fmla="*/ 243894 h 594937"/>
              <a:gd name="connsiteX13" fmla="*/ 362018 w 606086"/>
              <a:gd name="connsiteY13" fmla="*/ 198378 h 594937"/>
              <a:gd name="connsiteX14" fmla="*/ 465039 w 606086"/>
              <a:gd name="connsiteY14" fmla="*/ 168299 h 594937"/>
              <a:gd name="connsiteX15" fmla="*/ 530224 w 606086"/>
              <a:gd name="connsiteY15" fmla="*/ 168299 h 594937"/>
              <a:gd name="connsiteX16" fmla="*/ 606086 w 606086"/>
              <a:gd name="connsiteY16" fmla="*/ 243932 h 594937"/>
              <a:gd name="connsiteX17" fmla="*/ 606086 w 606086"/>
              <a:gd name="connsiteY17" fmla="*/ 340697 h 594937"/>
              <a:gd name="connsiteX18" fmla="*/ 566251 w 606086"/>
              <a:gd name="connsiteY18" fmla="*/ 407339 h 594937"/>
              <a:gd name="connsiteX19" fmla="*/ 566251 w 606086"/>
              <a:gd name="connsiteY19" fmla="*/ 534598 h 594937"/>
              <a:gd name="connsiteX20" fmla="*/ 505803 w 606086"/>
              <a:gd name="connsiteY20" fmla="*/ 594937 h 594937"/>
              <a:gd name="connsiteX21" fmla="*/ 436997 w 606086"/>
              <a:gd name="connsiteY21" fmla="*/ 594937 h 594937"/>
              <a:gd name="connsiteX22" fmla="*/ 421769 w 606086"/>
              <a:gd name="connsiteY22" fmla="*/ 579736 h 594937"/>
              <a:gd name="connsiteX23" fmla="*/ 436997 w 606086"/>
              <a:gd name="connsiteY23" fmla="*/ 564536 h 594937"/>
              <a:gd name="connsiteX24" fmla="*/ 505803 w 606086"/>
              <a:gd name="connsiteY24" fmla="*/ 564536 h 594937"/>
              <a:gd name="connsiteX25" fmla="*/ 535888 w 606086"/>
              <a:gd name="connsiteY25" fmla="*/ 534505 h 594937"/>
              <a:gd name="connsiteX26" fmla="*/ 535888 w 606086"/>
              <a:gd name="connsiteY26" fmla="*/ 397792 h 594937"/>
              <a:gd name="connsiteX27" fmla="*/ 545823 w 606086"/>
              <a:gd name="connsiteY27" fmla="*/ 383611 h 594937"/>
              <a:gd name="connsiteX28" fmla="*/ 575722 w 606086"/>
              <a:gd name="connsiteY28" fmla="*/ 340975 h 594937"/>
              <a:gd name="connsiteX29" fmla="*/ 575722 w 606086"/>
              <a:gd name="connsiteY29" fmla="*/ 244210 h 594937"/>
              <a:gd name="connsiteX30" fmla="*/ 530224 w 606086"/>
              <a:gd name="connsiteY30" fmla="*/ 198700 h 594937"/>
              <a:gd name="connsiteX31" fmla="*/ 465039 w 606086"/>
              <a:gd name="connsiteY31" fmla="*/ 198700 h 594937"/>
              <a:gd name="connsiteX32" fmla="*/ 449811 w 606086"/>
              <a:gd name="connsiteY32" fmla="*/ 183500 h 594937"/>
              <a:gd name="connsiteX33" fmla="*/ 465039 w 606086"/>
              <a:gd name="connsiteY33" fmla="*/ 168299 h 594937"/>
              <a:gd name="connsiteX34" fmla="*/ 244091 w 606086"/>
              <a:gd name="connsiteY34" fmla="*/ 168157 h 594937"/>
              <a:gd name="connsiteX35" fmla="*/ 361832 w 606086"/>
              <a:gd name="connsiteY35" fmla="*/ 168157 h 594937"/>
              <a:gd name="connsiteX36" fmla="*/ 437788 w 606086"/>
              <a:gd name="connsiteY36" fmla="*/ 243894 h 594937"/>
              <a:gd name="connsiteX37" fmla="*/ 437788 w 606086"/>
              <a:gd name="connsiteY37" fmla="*/ 340675 h 594937"/>
              <a:gd name="connsiteX38" fmla="*/ 397860 w 606086"/>
              <a:gd name="connsiteY38" fmla="*/ 407327 h 594937"/>
              <a:gd name="connsiteX39" fmla="*/ 397860 w 606086"/>
              <a:gd name="connsiteY39" fmla="*/ 534235 h 594937"/>
              <a:gd name="connsiteX40" fmla="*/ 337504 w 606086"/>
              <a:gd name="connsiteY40" fmla="*/ 594584 h 594937"/>
              <a:gd name="connsiteX41" fmla="*/ 268605 w 606086"/>
              <a:gd name="connsiteY41" fmla="*/ 594584 h 594937"/>
              <a:gd name="connsiteX42" fmla="*/ 208063 w 606086"/>
              <a:gd name="connsiteY42" fmla="*/ 534235 h 594937"/>
              <a:gd name="connsiteX43" fmla="*/ 208063 w 606086"/>
              <a:gd name="connsiteY43" fmla="*/ 407327 h 594937"/>
              <a:gd name="connsiteX44" fmla="*/ 168228 w 606086"/>
              <a:gd name="connsiteY44" fmla="*/ 340675 h 594937"/>
              <a:gd name="connsiteX45" fmla="*/ 168228 w 606086"/>
              <a:gd name="connsiteY45" fmla="*/ 243894 h 594937"/>
              <a:gd name="connsiteX46" fmla="*/ 244091 w 606086"/>
              <a:gd name="connsiteY46" fmla="*/ 168157 h 594937"/>
              <a:gd name="connsiteX47" fmla="*/ 75862 w 606086"/>
              <a:gd name="connsiteY47" fmla="*/ 168016 h 594937"/>
              <a:gd name="connsiteX48" fmla="*/ 140861 w 606086"/>
              <a:gd name="connsiteY48" fmla="*/ 168016 h 594937"/>
              <a:gd name="connsiteX49" fmla="*/ 156089 w 606086"/>
              <a:gd name="connsiteY49" fmla="*/ 183217 h 594937"/>
              <a:gd name="connsiteX50" fmla="*/ 140861 w 606086"/>
              <a:gd name="connsiteY50" fmla="*/ 198419 h 594937"/>
              <a:gd name="connsiteX51" fmla="*/ 76048 w 606086"/>
              <a:gd name="connsiteY51" fmla="*/ 198419 h 594937"/>
              <a:gd name="connsiteX52" fmla="*/ 30456 w 606086"/>
              <a:gd name="connsiteY52" fmla="*/ 243931 h 594937"/>
              <a:gd name="connsiteX53" fmla="*/ 30456 w 606086"/>
              <a:gd name="connsiteY53" fmla="*/ 340701 h 594937"/>
              <a:gd name="connsiteX54" fmla="*/ 60263 w 606086"/>
              <a:gd name="connsiteY54" fmla="*/ 383339 h 594937"/>
              <a:gd name="connsiteX55" fmla="*/ 70198 w 606086"/>
              <a:gd name="connsiteY55" fmla="*/ 397521 h 594937"/>
              <a:gd name="connsiteX56" fmla="*/ 70198 w 606086"/>
              <a:gd name="connsiteY56" fmla="*/ 534149 h 594937"/>
              <a:gd name="connsiteX57" fmla="*/ 100283 w 606086"/>
              <a:gd name="connsiteY57" fmla="*/ 564181 h 594937"/>
              <a:gd name="connsiteX58" fmla="*/ 169089 w 606086"/>
              <a:gd name="connsiteY58" fmla="*/ 564181 h 594937"/>
              <a:gd name="connsiteX59" fmla="*/ 184317 w 606086"/>
              <a:gd name="connsiteY59" fmla="*/ 579383 h 594937"/>
              <a:gd name="connsiteX60" fmla="*/ 169089 w 606086"/>
              <a:gd name="connsiteY60" fmla="*/ 594584 h 594937"/>
              <a:gd name="connsiteX61" fmla="*/ 100283 w 606086"/>
              <a:gd name="connsiteY61" fmla="*/ 594584 h 594937"/>
              <a:gd name="connsiteX62" fmla="*/ 39835 w 606086"/>
              <a:gd name="connsiteY62" fmla="*/ 534149 h 594937"/>
              <a:gd name="connsiteX63" fmla="*/ 39835 w 606086"/>
              <a:gd name="connsiteY63" fmla="*/ 407161 h 594937"/>
              <a:gd name="connsiteX64" fmla="*/ 0 w 606086"/>
              <a:gd name="connsiteY64" fmla="*/ 340608 h 594937"/>
              <a:gd name="connsiteX65" fmla="*/ 0 w 606086"/>
              <a:gd name="connsiteY65" fmla="*/ 243838 h 594937"/>
              <a:gd name="connsiteX66" fmla="*/ 75862 w 606086"/>
              <a:gd name="connsiteY66" fmla="*/ 168016 h 594937"/>
              <a:gd name="connsiteX67" fmla="*/ 478786 w 606086"/>
              <a:gd name="connsiteY67" fmla="*/ 30314 h 594937"/>
              <a:gd name="connsiteX68" fmla="*/ 432649 w 606086"/>
              <a:gd name="connsiteY68" fmla="*/ 76387 h 594937"/>
              <a:gd name="connsiteX69" fmla="*/ 478786 w 606086"/>
              <a:gd name="connsiteY69" fmla="*/ 122553 h 594937"/>
              <a:gd name="connsiteX70" fmla="*/ 525016 w 606086"/>
              <a:gd name="connsiteY70" fmla="*/ 76387 h 594937"/>
              <a:gd name="connsiteX71" fmla="*/ 478786 w 606086"/>
              <a:gd name="connsiteY71" fmla="*/ 30314 h 594937"/>
              <a:gd name="connsiteX72" fmla="*/ 303043 w 606086"/>
              <a:gd name="connsiteY72" fmla="*/ 30314 h 594937"/>
              <a:gd name="connsiteX73" fmla="*/ 256885 w 606086"/>
              <a:gd name="connsiteY73" fmla="*/ 76387 h 594937"/>
              <a:gd name="connsiteX74" fmla="*/ 303043 w 606086"/>
              <a:gd name="connsiteY74" fmla="*/ 122553 h 594937"/>
              <a:gd name="connsiteX75" fmla="*/ 349201 w 606086"/>
              <a:gd name="connsiteY75" fmla="*/ 76387 h 594937"/>
              <a:gd name="connsiteX76" fmla="*/ 303043 w 606086"/>
              <a:gd name="connsiteY76" fmla="*/ 30314 h 594937"/>
              <a:gd name="connsiteX77" fmla="*/ 127300 w 606086"/>
              <a:gd name="connsiteY77" fmla="*/ 30314 h 594937"/>
              <a:gd name="connsiteX78" fmla="*/ 81070 w 606086"/>
              <a:gd name="connsiteY78" fmla="*/ 76387 h 594937"/>
              <a:gd name="connsiteX79" fmla="*/ 127300 w 606086"/>
              <a:gd name="connsiteY79" fmla="*/ 122553 h 594937"/>
              <a:gd name="connsiteX80" fmla="*/ 173437 w 606086"/>
              <a:gd name="connsiteY80" fmla="*/ 76387 h 594937"/>
              <a:gd name="connsiteX81" fmla="*/ 127300 w 606086"/>
              <a:gd name="connsiteY81" fmla="*/ 30314 h 594937"/>
              <a:gd name="connsiteX82" fmla="*/ 478786 w 606086"/>
              <a:gd name="connsiteY82" fmla="*/ 0 h 594937"/>
              <a:gd name="connsiteX83" fmla="*/ 555279 w 606086"/>
              <a:gd name="connsiteY83" fmla="*/ 76387 h 594937"/>
              <a:gd name="connsiteX84" fmla="*/ 478786 w 606086"/>
              <a:gd name="connsiteY84" fmla="*/ 152774 h 594937"/>
              <a:gd name="connsiteX85" fmla="*/ 402293 w 606086"/>
              <a:gd name="connsiteY85" fmla="*/ 76387 h 594937"/>
              <a:gd name="connsiteX86" fmla="*/ 478786 w 606086"/>
              <a:gd name="connsiteY86" fmla="*/ 0 h 594937"/>
              <a:gd name="connsiteX87" fmla="*/ 303043 w 606086"/>
              <a:gd name="connsiteY87" fmla="*/ 0 h 594937"/>
              <a:gd name="connsiteX88" fmla="*/ 379571 w 606086"/>
              <a:gd name="connsiteY88" fmla="*/ 76387 h 594937"/>
              <a:gd name="connsiteX89" fmla="*/ 303043 w 606086"/>
              <a:gd name="connsiteY89" fmla="*/ 152774 h 594937"/>
              <a:gd name="connsiteX90" fmla="*/ 226515 w 606086"/>
              <a:gd name="connsiteY90" fmla="*/ 76387 h 594937"/>
              <a:gd name="connsiteX91" fmla="*/ 303043 w 606086"/>
              <a:gd name="connsiteY91" fmla="*/ 0 h 594937"/>
              <a:gd name="connsiteX92" fmla="*/ 127300 w 606086"/>
              <a:gd name="connsiteY92" fmla="*/ 0 h 594937"/>
              <a:gd name="connsiteX93" fmla="*/ 203793 w 606086"/>
              <a:gd name="connsiteY93" fmla="*/ 76387 h 594937"/>
              <a:gd name="connsiteX94" fmla="*/ 127300 w 606086"/>
              <a:gd name="connsiteY94" fmla="*/ 152774 h 594937"/>
              <a:gd name="connsiteX95" fmla="*/ 50807 w 606086"/>
              <a:gd name="connsiteY95" fmla="*/ 76387 h 594937"/>
              <a:gd name="connsiteX96" fmla="*/ 127300 w 606086"/>
              <a:gd name="connsiteY96" fmla="*/ 0 h 59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086" h="594937">
                <a:moveTo>
                  <a:pt x="244277" y="198378"/>
                </a:moveTo>
                <a:cubicBezTo>
                  <a:pt x="219113" y="198378"/>
                  <a:pt x="198685" y="218772"/>
                  <a:pt x="198685" y="243894"/>
                </a:cubicBezTo>
                <a:lnTo>
                  <a:pt x="198685" y="340675"/>
                </a:lnTo>
                <a:cubicBezTo>
                  <a:pt x="198685" y="359586"/>
                  <a:pt x="210663" y="376735"/>
                  <a:pt x="228863" y="383317"/>
                </a:cubicBezTo>
                <a:cubicBezTo>
                  <a:pt x="234806" y="385542"/>
                  <a:pt x="238798" y="391197"/>
                  <a:pt x="238798" y="397501"/>
                </a:cubicBezTo>
                <a:lnTo>
                  <a:pt x="238798" y="534235"/>
                </a:lnTo>
                <a:cubicBezTo>
                  <a:pt x="238798" y="550829"/>
                  <a:pt x="252262" y="564271"/>
                  <a:pt x="268884" y="564271"/>
                </a:cubicBezTo>
                <a:lnTo>
                  <a:pt x="337690" y="564271"/>
                </a:lnTo>
                <a:cubicBezTo>
                  <a:pt x="354311" y="564271"/>
                  <a:pt x="367775" y="550829"/>
                  <a:pt x="367775" y="534235"/>
                </a:cubicBezTo>
                <a:lnTo>
                  <a:pt x="367775" y="397501"/>
                </a:lnTo>
                <a:cubicBezTo>
                  <a:pt x="367775" y="391197"/>
                  <a:pt x="371768" y="385542"/>
                  <a:pt x="377710" y="383317"/>
                </a:cubicBezTo>
                <a:cubicBezTo>
                  <a:pt x="395539" y="376735"/>
                  <a:pt x="407517" y="359586"/>
                  <a:pt x="407517" y="340675"/>
                </a:cubicBezTo>
                <a:lnTo>
                  <a:pt x="407517" y="243894"/>
                </a:lnTo>
                <a:cubicBezTo>
                  <a:pt x="407517" y="218772"/>
                  <a:pt x="387089" y="198378"/>
                  <a:pt x="362018" y="198378"/>
                </a:cubicBezTo>
                <a:close/>
                <a:moveTo>
                  <a:pt x="465039" y="168299"/>
                </a:moveTo>
                <a:lnTo>
                  <a:pt x="530224" y="168299"/>
                </a:lnTo>
                <a:cubicBezTo>
                  <a:pt x="572008" y="168299"/>
                  <a:pt x="606086" y="202130"/>
                  <a:pt x="606086" y="243932"/>
                </a:cubicBezTo>
                <a:lnTo>
                  <a:pt x="606086" y="340697"/>
                </a:lnTo>
                <a:cubicBezTo>
                  <a:pt x="606086" y="368595"/>
                  <a:pt x="590486" y="394177"/>
                  <a:pt x="566251" y="407339"/>
                </a:cubicBezTo>
                <a:lnTo>
                  <a:pt x="566251" y="534598"/>
                </a:lnTo>
                <a:cubicBezTo>
                  <a:pt x="566251" y="567872"/>
                  <a:pt x="539138" y="594937"/>
                  <a:pt x="505803" y="594937"/>
                </a:cubicBezTo>
                <a:lnTo>
                  <a:pt x="436997" y="594937"/>
                </a:lnTo>
                <a:cubicBezTo>
                  <a:pt x="428547" y="594937"/>
                  <a:pt x="421769" y="588078"/>
                  <a:pt x="421769" y="579736"/>
                </a:cubicBezTo>
                <a:cubicBezTo>
                  <a:pt x="421769" y="571302"/>
                  <a:pt x="428547" y="564536"/>
                  <a:pt x="436997" y="564536"/>
                </a:cubicBezTo>
                <a:lnTo>
                  <a:pt x="505803" y="564536"/>
                </a:lnTo>
                <a:cubicBezTo>
                  <a:pt x="522424" y="564536"/>
                  <a:pt x="535888" y="551003"/>
                  <a:pt x="535888" y="534505"/>
                </a:cubicBezTo>
                <a:lnTo>
                  <a:pt x="535888" y="397792"/>
                </a:lnTo>
                <a:cubicBezTo>
                  <a:pt x="535888" y="391489"/>
                  <a:pt x="539880" y="385835"/>
                  <a:pt x="545823" y="383611"/>
                </a:cubicBezTo>
                <a:cubicBezTo>
                  <a:pt x="563744" y="377030"/>
                  <a:pt x="575722" y="359883"/>
                  <a:pt x="575722" y="340975"/>
                </a:cubicBezTo>
                <a:lnTo>
                  <a:pt x="575722" y="244210"/>
                </a:lnTo>
                <a:cubicBezTo>
                  <a:pt x="575722" y="219091"/>
                  <a:pt x="555294" y="198700"/>
                  <a:pt x="530224" y="198700"/>
                </a:cubicBezTo>
                <a:lnTo>
                  <a:pt x="465039" y="198700"/>
                </a:lnTo>
                <a:cubicBezTo>
                  <a:pt x="456682" y="198700"/>
                  <a:pt x="449811" y="191934"/>
                  <a:pt x="449811" y="183500"/>
                </a:cubicBezTo>
                <a:cubicBezTo>
                  <a:pt x="449811" y="175065"/>
                  <a:pt x="456682" y="168299"/>
                  <a:pt x="465039" y="168299"/>
                </a:cubicBezTo>
                <a:close/>
                <a:moveTo>
                  <a:pt x="244091" y="168157"/>
                </a:moveTo>
                <a:lnTo>
                  <a:pt x="361832" y="168157"/>
                </a:lnTo>
                <a:cubicBezTo>
                  <a:pt x="403710" y="168157"/>
                  <a:pt x="437788" y="202086"/>
                  <a:pt x="437788" y="243894"/>
                </a:cubicBezTo>
                <a:lnTo>
                  <a:pt x="437788" y="340675"/>
                </a:lnTo>
                <a:cubicBezTo>
                  <a:pt x="437788" y="368578"/>
                  <a:pt x="422188" y="394163"/>
                  <a:pt x="397860" y="407327"/>
                </a:cubicBezTo>
                <a:lnTo>
                  <a:pt x="397860" y="534235"/>
                </a:lnTo>
                <a:cubicBezTo>
                  <a:pt x="397860" y="567515"/>
                  <a:pt x="370746" y="594584"/>
                  <a:pt x="337504" y="594584"/>
                </a:cubicBezTo>
                <a:lnTo>
                  <a:pt x="268605" y="594584"/>
                </a:lnTo>
                <a:cubicBezTo>
                  <a:pt x="235363" y="594584"/>
                  <a:pt x="208249" y="567515"/>
                  <a:pt x="208063" y="534235"/>
                </a:cubicBezTo>
                <a:lnTo>
                  <a:pt x="208063" y="407327"/>
                </a:lnTo>
                <a:cubicBezTo>
                  <a:pt x="183828" y="394163"/>
                  <a:pt x="168228" y="368578"/>
                  <a:pt x="168228" y="340675"/>
                </a:cubicBezTo>
                <a:lnTo>
                  <a:pt x="168228" y="243894"/>
                </a:lnTo>
                <a:cubicBezTo>
                  <a:pt x="168228" y="202086"/>
                  <a:pt x="202306" y="168157"/>
                  <a:pt x="244091" y="168157"/>
                </a:cubicBezTo>
                <a:close/>
                <a:moveTo>
                  <a:pt x="75862" y="168016"/>
                </a:moveTo>
                <a:lnTo>
                  <a:pt x="140861" y="168016"/>
                </a:lnTo>
                <a:cubicBezTo>
                  <a:pt x="149311" y="168016"/>
                  <a:pt x="156089" y="174875"/>
                  <a:pt x="156089" y="183217"/>
                </a:cubicBezTo>
                <a:cubicBezTo>
                  <a:pt x="156089" y="191652"/>
                  <a:pt x="149311" y="198419"/>
                  <a:pt x="140861" y="198419"/>
                </a:cubicBezTo>
                <a:lnTo>
                  <a:pt x="76048" y="198419"/>
                </a:lnTo>
                <a:cubicBezTo>
                  <a:pt x="50884" y="198419"/>
                  <a:pt x="30456" y="218811"/>
                  <a:pt x="30456" y="243931"/>
                </a:cubicBezTo>
                <a:lnTo>
                  <a:pt x="30456" y="340701"/>
                </a:lnTo>
                <a:cubicBezTo>
                  <a:pt x="30456" y="359703"/>
                  <a:pt x="42435" y="376758"/>
                  <a:pt x="60263" y="383339"/>
                </a:cubicBezTo>
                <a:cubicBezTo>
                  <a:pt x="66206" y="385564"/>
                  <a:pt x="70198" y="391218"/>
                  <a:pt x="70198" y="397521"/>
                </a:cubicBezTo>
                <a:lnTo>
                  <a:pt x="70198" y="534149"/>
                </a:lnTo>
                <a:cubicBezTo>
                  <a:pt x="70198" y="550648"/>
                  <a:pt x="83662" y="564181"/>
                  <a:pt x="100283" y="564181"/>
                </a:cubicBezTo>
                <a:lnTo>
                  <a:pt x="169089" y="564181"/>
                </a:lnTo>
                <a:cubicBezTo>
                  <a:pt x="177539" y="564181"/>
                  <a:pt x="184317" y="570948"/>
                  <a:pt x="184317" y="579383"/>
                </a:cubicBezTo>
                <a:cubicBezTo>
                  <a:pt x="184317" y="587725"/>
                  <a:pt x="177539" y="594584"/>
                  <a:pt x="169089" y="594584"/>
                </a:cubicBezTo>
                <a:lnTo>
                  <a:pt x="100283" y="594584"/>
                </a:lnTo>
                <a:cubicBezTo>
                  <a:pt x="66948" y="594584"/>
                  <a:pt x="39835" y="567518"/>
                  <a:pt x="39835" y="534149"/>
                </a:cubicBezTo>
                <a:lnTo>
                  <a:pt x="39835" y="407161"/>
                </a:lnTo>
                <a:cubicBezTo>
                  <a:pt x="15600" y="394091"/>
                  <a:pt x="0" y="368509"/>
                  <a:pt x="0" y="340608"/>
                </a:cubicBezTo>
                <a:lnTo>
                  <a:pt x="0" y="243838"/>
                </a:lnTo>
                <a:cubicBezTo>
                  <a:pt x="0" y="202034"/>
                  <a:pt x="34078" y="168016"/>
                  <a:pt x="75862" y="168016"/>
                </a:cubicBezTo>
                <a:close/>
                <a:moveTo>
                  <a:pt x="478786" y="30314"/>
                </a:moveTo>
                <a:cubicBezTo>
                  <a:pt x="453350" y="30314"/>
                  <a:pt x="432649" y="50986"/>
                  <a:pt x="432649" y="76387"/>
                </a:cubicBezTo>
                <a:cubicBezTo>
                  <a:pt x="432649" y="101880"/>
                  <a:pt x="453350" y="122553"/>
                  <a:pt x="478786" y="122553"/>
                </a:cubicBezTo>
                <a:cubicBezTo>
                  <a:pt x="504315" y="122553"/>
                  <a:pt x="525016" y="101880"/>
                  <a:pt x="525016" y="76387"/>
                </a:cubicBezTo>
                <a:cubicBezTo>
                  <a:pt x="525016" y="50986"/>
                  <a:pt x="504315" y="30314"/>
                  <a:pt x="478786" y="30314"/>
                </a:cubicBezTo>
                <a:close/>
                <a:moveTo>
                  <a:pt x="303043" y="30314"/>
                </a:moveTo>
                <a:cubicBezTo>
                  <a:pt x="277503" y="30314"/>
                  <a:pt x="256885" y="51079"/>
                  <a:pt x="256885" y="76387"/>
                </a:cubicBezTo>
                <a:cubicBezTo>
                  <a:pt x="256885" y="101880"/>
                  <a:pt x="277503" y="122553"/>
                  <a:pt x="303043" y="122553"/>
                </a:cubicBezTo>
                <a:cubicBezTo>
                  <a:pt x="328583" y="122553"/>
                  <a:pt x="349201" y="101880"/>
                  <a:pt x="349201" y="76387"/>
                </a:cubicBezTo>
                <a:cubicBezTo>
                  <a:pt x="349201" y="50986"/>
                  <a:pt x="328583" y="30314"/>
                  <a:pt x="303043" y="30314"/>
                </a:cubicBezTo>
                <a:close/>
                <a:moveTo>
                  <a:pt x="127300" y="30314"/>
                </a:moveTo>
                <a:cubicBezTo>
                  <a:pt x="101771" y="30314"/>
                  <a:pt x="81070" y="51079"/>
                  <a:pt x="81070" y="76387"/>
                </a:cubicBezTo>
                <a:cubicBezTo>
                  <a:pt x="81070" y="101880"/>
                  <a:pt x="101771" y="122553"/>
                  <a:pt x="127300" y="122553"/>
                </a:cubicBezTo>
                <a:cubicBezTo>
                  <a:pt x="152736" y="122553"/>
                  <a:pt x="173437" y="101880"/>
                  <a:pt x="173437" y="76387"/>
                </a:cubicBezTo>
                <a:cubicBezTo>
                  <a:pt x="173437" y="50986"/>
                  <a:pt x="152736" y="30314"/>
                  <a:pt x="127300" y="30314"/>
                </a:cubicBezTo>
                <a:close/>
                <a:moveTo>
                  <a:pt x="478786" y="0"/>
                </a:moveTo>
                <a:cubicBezTo>
                  <a:pt x="521024" y="0"/>
                  <a:pt x="555279" y="34300"/>
                  <a:pt x="555279" y="76387"/>
                </a:cubicBezTo>
                <a:cubicBezTo>
                  <a:pt x="555279" y="118567"/>
                  <a:pt x="521024" y="152774"/>
                  <a:pt x="478786" y="152774"/>
                </a:cubicBezTo>
                <a:cubicBezTo>
                  <a:pt x="436641" y="152774"/>
                  <a:pt x="402293" y="118567"/>
                  <a:pt x="402293" y="76387"/>
                </a:cubicBezTo>
                <a:cubicBezTo>
                  <a:pt x="402293" y="34300"/>
                  <a:pt x="436641" y="0"/>
                  <a:pt x="478786" y="0"/>
                </a:cubicBezTo>
                <a:close/>
                <a:moveTo>
                  <a:pt x="303043" y="0"/>
                </a:moveTo>
                <a:cubicBezTo>
                  <a:pt x="345301" y="0"/>
                  <a:pt x="379571" y="34300"/>
                  <a:pt x="379571" y="76387"/>
                </a:cubicBezTo>
                <a:cubicBezTo>
                  <a:pt x="379571" y="118567"/>
                  <a:pt x="345301" y="152774"/>
                  <a:pt x="303043" y="152774"/>
                </a:cubicBezTo>
                <a:cubicBezTo>
                  <a:pt x="260785" y="152774"/>
                  <a:pt x="226515" y="118567"/>
                  <a:pt x="226515" y="76387"/>
                </a:cubicBezTo>
                <a:cubicBezTo>
                  <a:pt x="226515" y="34300"/>
                  <a:pt x="260785" y="0"/>
                  <a:pt x="303043" y="0"/>
                </a:cubicBezTo>
                <a:close/>
                <a:moveTo>
                  <a:pt x="127300" y="0"/>
                </a:moveTo>
                <a:cubicBezTo>
                  <a:pt x="169445" y="0"/>
                  <a:pt x="203793" y="34300"/>
                  <a:pt x="203793" y="76387"/>
                </a:cubicBezTo>
                <a:cubicBezTo>
                  <a:pt x="203793" y="118567"/>
                  <a:pt x="169353" y="152774"/>
                  <a:pt x="127300" y="152774"/>
                </a:cubicBezTo>
                <a:cubicBezTo>
                  <a:pt x="85062" y="152774"/>
                  <a:pt x="50807" y="118567"/>
                  <a:pt x="50807" y="76387"/>
                </a:cubicBezTo>
                <a:cubicBezTo>
                  <a:pt x="50807" y="34300"/>
                  <a:pt x="85062" y="0"/>
                  <a:pt x="1273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ïś1íḑè">
            <a:extLst>
              <a:ext uri="{FF2B5EF4-FFF2-40B4-BE49-F238E27FC236}">
                <a16:creationId xmlns:a16="http://schemas.microsoft.com/office/drawing/2014/main" id="{89EF194A-1519-4D29-A283-2990EDA0A361}"/>
              </a:ext>
            </a:extLst>
          </p:cNvPr>
          <p:cNvSpPr/>
          <p:nvPr/>
        </p:nvSpPr>
        <p:spPr>
          <a:xfrm>
            <a:off x="3732305" y="3732237"/>
            <a:ext cx="344985" cy="344380"/>
          </a:xfrm>
          <a:custGeom>
            <a:avLst/>
            <a:gdLst>
              <a:gd name="connsiteX0" fmla="*/ 164777 w 604110"/>
              <a:gd name="connsiteY0" fmla="*/ 264973 h 603052"/>
              <a:gd name="connsiteX1" fmla="*/ 457609 w 604110"/>
              <a:gd name="connsiteY1" fmla="*/ 264973 h 603052"/>
              <a:gd name="connsiteX2" fmla="*/ 485066 w 604110"/>
              <a:gd name="connsiteY2" fmla="*/ 292388 h 603052"/>
              <a:gd name="connsiteX3" fmla="*/ 457609 w 604110"/>
              <a:gd name="connsiteY3" fmla="*/ 319802 h 603052"/>
              <a:gd name="connsiteX4" fmla="*/ 164777 w 604110"/>
              <a:gd name="connsiteY4" fmla="*/ 319802 h 603052"/>
              <a:gd name="connsiteX5" fmla="*/ 137320 w 604110"/>
              <a:gd name="connsiteY5" fmla="*/ 292388 h 603052"/>
              <a:gd name="connsiteX6" fmla="*/ 164777 w 604110"/>
              <a:gd name="connsiteY6" fmla="*/ 264973 h 603052"/>
              <a:gd name="connsiteX7" fmla="*/ 164777 w 604110"/>
              <a:gd name="connsiteY7" fmla="*/ 137038 h 603052"/>
              <a:gd name="connsiteX8" fmla="*/ 457609 w 604110"/>
              <a:gd name="connsiteY8" fmla="*/ 137038 h 603052"/>
              <a:gd name="connsiteX9" fmla="*/ 485066 w 604110"/>
              <a:gd name="connsiteY9" fmla="*/ 164453 h 603052"/>
              <a:gd name="connsiteX10" fmla="*/ 457609 w 604110"/>
              <a:gd name="connsiteY10" fmla="*/ 191867 h 603052"/>
              <a:gd name="connsiteX11" fmla="*/ 164777 w 604110"/>
              <a:gd name="connsiteY11" fmla="*/ 191867 h 603052"/>
              <a:gd name="connsiteX12" fmla="*/ 137320 w 604110"/>
              <a:gd name="connsiteY12" fmla="*/ 164453 h 603052"/>
              <a:gd name="connsiteX13" fmla="*/ 164777 w 604110"/>
              <a:gd name="connsiteY13" fmla="*/ 137038 h 603052"/>
              <a:gd name="connsiteX14" fmla="*/ 54919 w 604110"/>
              <a:gd name="connsiteY14" fmla="*/ 54823 h 603052"/>
              <a:gd name="connsiteX15" fmla="*/ 54919 w 604110"/>
              <a:gd name="connsiteY15" fmla="*/ 420355 h 603052"/>
              <a:gd name="connsiteX16" fmla="*/ 137298 w 604110"/>
              <a:gd name="connsiteY16" fmla="*/ 420355 h 603052"/>
              <a:gd name="connsiteX17" fmla="*/ 164757 w 604110"/>
              <a:gd name="connsiteY17" fmla="*/ 447766 h 603052"/>
              <a:gd name="connsiteX18" fmla="*/ 164757 w 604110"/>
              <a:gd name="connsiteY18" fmla="*/ 523011 h 603052"/>
              <a:gd name="connsiteX19" fmla="*/ 304664 w 604110"/>
              <a:gd name="connsiteY19" fmla="*/ 425289 h 603052"/>
              <a:gd name="connsiteX20" fmla="*/ 320316 w 604110"/>
              <a:gd name="connsiteY20" fmla="*/ 420355 h 603052"/>
              <a:gd name="connsiteX21" fmla="*/ 549191 w 604110"/>
              <a:gd name="connsiteY21" fmla="*/ 420355 h 603052"/>
              <a:gd name="connsiteX22" fmla="*/ 549191 w 604110"/>
              <a:gd name="connsiteY22" fmla="*/ 54823 h 603052"/>
              <a:gd name="connsiteX23" fmla="*/ 27460 w 604110"/>
              <a:gd name="connsiteY23" fmla="*/ 0 h 603052"/>
              <a:gd name="connsiteX24" fmla="*/ 576650 w 604110"/>
              <a:gd name="connsiteY24" fmla="*/ 0 h 603052"/>
              <a:gd name="connsiteX25" fmla="*/ 604110 w 604110"/>
              <a:gd name="connsiteY25" fmla="*/ 27411 h 603052"/>
              <a:gd name="connsiteX26" fmla="*/ 604110 w 604110"/>
              <a:gd name="connsiteY26" fmla="*/ 447766 h 603052"/>
              <a:gd name="connsiteX27" fmla="*/ 576650 w 604110"/>
              <a:gd name="connsiteY27" fmla="*/ 475178 h 603052"/>
              <a:gd name="connsiteX28" fmla="*/ 328965 w 604110"/>
              <a:gd name="connsiteY28" fmla="*/ 475178 h 603052"/>
              <a:gd name="connsiteX29" fmla="*/ 153087 w 604110"/>
              <a:gd name="connsiteY29" fmla="*/ 598118 h 603052"/>
              <a:gd name="connsiteX30" fmla="*/ 137298 w 604110"/>
              <a:gd name="connsiteY30" fmla="*/ 603052 h 603052"/>
              <a:gd name="connsiteX31" fmla="*/ 124666 w 604110"/>
              <a:gd name="connsiteY31" fmla="*/ 599900 h 603052"/>
              <a:gd name="connsiteX32" fmla="*/ 109838 w 604110"/>
              <a:gd name="connsiteY32" fmla="*/ 575641 h 603052"/>
              <a:gd name="connsiteX33" fmla="*/ 109838 w 604110"/>
              <a:gd name="connsiteY33" fmla="*/ 475178 h 603052"/>
              <a:gd name="connsiteX34" fmla="*/ 27460 w 604110"/>
              <a:gd name="connsiteY34" fmla="*/ 475178 h 603052"/>
              <a:gd name="connsiteX35" fmla="*/ 0 w 604110"/>
              <a:gd name="connsiteY35" fmla="*/ 447766 h 603052"/>
              <a:gd name="connsiteX36" fmla="*/ 0 w 604110"/>
              <a:gd name="connsiteY36" fmla="*/ 27411 h 603052"/>
              <a:gd name="connsiteX37" fmla="*/ 27460 w 604110"/>
              <a:gd name="connsiteY37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4110" h="603052">
                <a:moveTo>
                  <a:pt x="164777" y="264973"/>
                </a:moveTo>
                <a:lnTo>
                  <a:pt x="457609" y="264973"/>
                </a:lnTo>
                <a:cubicBezTo>
                  <a:pt x="472848" y="264973"/>
                  <a:pt x="485066" y="277310"/>
                  <a:pt x="485066" y="292388"/>
                </a:cubicBezTo>
                <a:cubicBezTo>
                  <a:pt x="485066" y="307603"/>
                  <a:pt x="472848" y="319802"/>
                  <a:pt x="457609" y="319802"/>
                </a:cubicBezTo>
                <a:lnTo>
                  <a:pt x="164777" y="319802"/>
                </a:lnTo>
                <a:cubicBezTo>
                  <a:pt x="149676" y="319802"/>
                  <a:pt x="137320" y="307603"/>
                  <a:pt x="137320" y="292388"/>
                </a:cubicBezTo>
                <a:cubicBezTo>
                  <a:pt x="137320" y="277310"/>
                  <a:pt x="149676" y="264973"/>
                  <a:pt x="164777" y="264973"/>
                </a:cubicBezTo>
                <a:close/>
                <a:moveTo>
                  <a:pt x="164777" y="137038"/>
                </a:moveTo>
                <a:lnTo>
                  <a:pt x="457609" y="137038"/>
                </a:lnTo>
                <a:cubicBezTo>
                  <a:pt x="472848" y="137038"/>
                  <a:pt x="485066" y="149375"/>
                  <a:pt x="485066" y="164453"/>
                </a:cubicBezTo>
                <a:cubicBezTo>
                  <a:pt x="485066" y="179531"/>
                  <a:pt x="472848" y="191867"/>
                  <a:pt x="457609" y="191867"/>
                </a:cubicBezTo>
                <a:lnTo>
                  <a:pt x="164777" y="191867"/>
                </a:lnTo>
                <a:cubicBezTo>
                  <a:pt x="149676" y="191867"/>
                  <a:pt x="137320" y="179531"/>
                  <a:pt x="137320" y="164453"/>
                </a:cubicBezTo>
                <a:cubicBezTo>
                  <a:pt x="137320" y="149375"/>
                  <a:pt x="149676" y="137038"/>
                  <a:pt x="164777" y="137038"/>
                </a:cubicBezTo>
                <a:close/>
                <a:moveTo>
                  <a:pt x="54919" y="54823"/>
                </a:moveTo>
                <a:lnTo>
                  <a:pt x="54919" y="420355"/>
                </a:lnTo>
                <a:lnTo>
                  <a:pt x="137298" y="420355"/>
                </a:lnTo>
                <a:cubicBezTo>
                  <a:pt x="152401" y="420355"/>
                  <a:pt x="164757" y="432553"/>
                  <a:pt x="164757" y="447766"/>
                </a:cubicBezTo>
                <a:lnTo>
                  <a:pt x="164757" y="523011"/>
                </a:lnTo>
                <a:lnTo>
                  <a:pt x="304664" y="425289"/>
                </a:lnTo>
                <a:cubicBezTo>
                  <a:pt x="309194" y="422000"/>
                  <a:pt x="314686" y="420355"/>
                  <a:pt x="320316" y="420355"/>
                </a:cubicBezTo>
                <a:lnTo>
                  <a:pt x="549191" y="420355"/>
                </a:lnTo>
                <a:lnTo>
                  <a:pt x="549191" y="54823"/>
                </a:lnTo>
                <a:close/>
                <a:moveTo>
                  <a:pt x="27460" y="0"/>
                </a:moveTo>
                <a:lnTo>
                  <a:pt x="576650" y="0"/>
                </a:lnTo>
                <a:cubicBezTo>
                  <a:pt x="591753" y="0"/>
                  <a:pt x="604110" y="12335"/>
                  <a:pt x="604110" y="27411"/>
                </a:cubicBezTo>
                <a:lnTo>
                  <a:pt x="604110" y="447766"/>
                </a:lnTo>
                <a:cubicBezTo>
                  <a:pt x="604110" y="462843"/>
                  <a:pt x="591753" y="475178"/>
                  <a:pt x="576650" y="475178"/>
                </a:cubicBezTo>
                <a:lnTo>
                  <a:pt x="328965" y="475178"/>
                </a:lnTo>
                <a:lnTo>
                  <a:pt x="153087" y="598118"/>
                </a:lnTo>
                <a:cubicBezTo>
                  <a:pt x="148282" y="601408"/>
                  <a:pt x="142790" y="603052"/>
                  <a:pt x="137298" y="603052"/>
                </a:cubicBezTo>
                <a:cubicBezTo>
                  <a:pt x="132904" y="603052"/>
                  <a:pt x="128648" y="602093"/>
                  <a:pt x="124666" y="599900"/>
                </a:cubicBezTo>
                <a:cubicBezTo>
                  <a:pt x="115467" y="595240"/>
                  <a:pt x="109838" y="585920"/>
                  <a:pt x="109838" y="575641"/>
                </a:cubicBezTo>
                <a:lnTo>
                  <a:pt x="109838" y="475178"/>
                </a:lnTo>
                <a:lnTo>
                  <a:pt x="27460" y="475178"/>
                </a:lnTo>
                <a:cubicBezTo>
                  <a:pt x="12357" y="475178"/>
                  <a:pt x="0" y="462843"/>
                  <a:pt x="0" y="447766"/>
                </a:cubicBezTo>
                <a:lnTo>
                  <a:pt x="0" y="27411"/>
                </a:lnTo>
                <a:cubicBezTo>
                  <a:pt x="0" y="12335"/>
                  <a:pt x="12357" y="0"/>
                  <a:pt x="274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íṣļiḓè">
            <a:extLst>
              <a:ext uri="{FF2B5EF4-FFF2-40B4-BE49-F238E27FC236}">
                <a16:creationId xmlns:a16="http://schemas.microsoft.com/office/drawing/2014/main" id="{C22F3486-466A-44AA-B324-919C6AF148DD}"/>
              </a:ext>
            </a:extLst>
          </p:cNvPr>
          <p:cNvSpPr/>
          <p:nvPr/>
        </p:nvSpPr>
        <p:spPr>
          <a:xfrm>
            <a:off x="2937276" y="4503055"/>
            <a:ext cx="318086" cy="344985"/>
          </a:xfrm>
          <a:custGeom>
            <a:avLst/>
            <a:gdLst>
              <a:gd name="connsiteX0" fmla="*/ 546381 w 557893"/>
              <a:gd name="connsiteY0" fmla="*/ 346236 h 605070"/>
              <a:gd name="connsiteX1" fmla="*/ 547615 w 557893"/>
              <a:gd name="connsiteY1" fmla="*/ 346236 h 605070"/>
              <a:gd name="connsiteX2" fmla="*/ 557863 w 557893"/>
              <a:gd name="connsiteY2" fmla="*/ 357510 h 605070"/>
              <a:gd name="connsiteX3" fmla="*/ 554352 w 557893"/>
              <a:gd name="connsiteY3" fmla="*/ 433777 h 605070"/>
              <a:gd name="connsiteX4" fmla="*/ 548374 w 557893"/>
              <a:gd name="connsiteY4" fmla="*/ 445146 h 605070"/>
              <a:gd name="connsiteX5" fmla="*/ 544484 w 557893"/>
              <a:gd name="connsiteY5" fmla="*/ 446283 h 605070"/>
              <a:gd name="connsiteX6" fmla="*/ 536987 w 557893"/>
              <a:gd name="connsiteY6" fmla="*/ 441736 h 605070"/>
              <a:gd name="connsiteX7" fmla="*/ 513359 w 557893"/>
              <a:gd name="connsiteY7" fmla="*/ 418334 h 605070"/>
              <a:gd name="connsiteX8" fmla="*/ 504629 w 557893"/>
              <a:gd name="connsiteY8" fmla="*/ 427051 h 605070"/>
              <a:gd name="connsiteX9" fmla="*/ 432320 w 557893"/>
              <a:gd name="connsiteY9" fmla="*/ 499244 h 605070"/>
              <a:gd name="connsiteX10" fmla="*/ 425868 w 557893"/>
              <a:gd name="connsiteY10" fmla="*/ 505686 h 605070"/>
              <a:gd name="connsiteX11" fmla="*/ 410115 w 557893"/>
              <a:gd name="connsiteY11" fmla="*/ 521413 h 605070"/>
              <a:gd name="connsiteX12" fmla="*/ 335720 w 557893"/>
              <a:gd name="connsiteY12" fmla="*/ 595691 h 605070"/>
              <a:gd name="connsiteX13" fmla="*/ 331354 w 557893"/>
              <a:gd name="connsiteY13" fmla="*/ 600049 h 605070"/>
              <a:gd name="connsiteX14" fmla="*/ 319208 w 557893"/>
              <a:gd name="connsiteY14" fmla="*/ 605070 h 605070"/>
              <a:gd name="connsiteX15" fmla="*/ 307062 w 557893"/>
              <a:gd name="connsiteY15" fmla="*/ 600049 h 605070"/>
              <a:gd name="connsiteX16" fmla="*/ 302792 w 557893"/>
              <a:gd name="connsiteY16" fmla="*/ 595691 h 605070"/>
              <a:gd name="connsiteX17" fmla="*/ 286945 w 557893"/>
              <a:gd name="connsiteY17" fmla="*/ 579963 h 605070"/>
              <a:gd name="connsiteX18" fmla="*/ 212549 w 557893"/>
              <a:gd name="connsiteY18" fmla="*/ 505686 h 605070"/>
              <a:gd name="connsiteX19" fmla="*/ 208943 w 557893"/>
              <a:gd name="connsiteY19" fmla="*/ 501991 h 605070"/>
              <a:gd name="connsiteX20" fmla="*/ 130846 w 557893"/>
              <a:gd name="connsiteY20" fmla="*/ 579963 h 605070"/>
              <a:gd name="connsiteX21" fmla="*/ 118700 w 557893"/>
              <a:gd name="connsiteY21" fmla="*/ 584985 h 605070"/>
              <a:gd name="connsiteX22" fmla="*/ 106554 w 557893"/>
              <a:gd name="connsiteY22" fmla="*/ 579963 h 605070"/>
              <a:gd name="connsiteX23" fmla="*/ 102283 w 557893"/>
              <a:gd name="connsiteY23" fmla="*/ 575605 h 605070"/>
              <a:gd name="connsiteX24" fmla="*/ 102283 w 557893"/>
              <a:gd name="connsiteY24" fmla="*/ 551257 h 605070"/>
              <a:gd name="connsiteX25" fmla="*/ 192431 w 557893"/>
              <a:gd name="connsiteY25" fmla="*/ 461158 h 605070"/>
              <a:gd name="connsiteX26" fmla="*/ 196797 w 557893"/>
              <a:gd name="connsiteY26" fmla="*/ 456894 h 605070"/>
              <a:gd name="connsiteX27" fmla="*/ 208943 w 557893"/>
              <a:gd name="connsiteY27" fmla="*/ 451873 h 605070"/>
              <a:gd name="connsiteX28" fmla="*/ 221089 w 557893"/>
              <a:gd name="connsiteY28" fmla="*/ 456894 h 605070"/>
              <a:gd name="connsiteX29" fmla="*/ 225359 w 557893"/>
              <a:gd name="connsiteY29" fmla="*/ 461158 h 605070"/>
              <a:gd name="connsiteX30" fmla="*/ 241206 w 557893"/>
              <a:gd name="connsiteY30" fmla="*/ 476979 h 605070"/>
              <a:gd name="connsiteX31" fmla="*/ 315602 w 557893"/>
              <a:gd name="connsiteY31" fmla="*/ 551257 h 605070"/>
              <a:gd name="connsiteX32" fmla="*/ 319208 w 557893"/>
              <a:gd name="connsiteY32" fmla="*/ 554952 h 605070"/>
              <a:gd name="connsiteX33" fmla="*/ 381458 w 557893"/>
              <a:gd name="connsiteY33" fmla="*/ 492801 h 605070"/>
              <a:gd name="connsiteX34" fmla="*/ 397305 w 557893"/>
              <a:gd name="connsiteY34" fmla="*/ 476979 h 605070"/>
              <a:gd name="connsiteX35" fmla="*/ 403758 w 557893"/>
              <a:gd name="connsiteY35" fmla="*/ 470537 h 605070"/>
              <a:gd name="connsiteX36" fmla="*/ 476161 w 557893"/>
              <a:gd name="connsiteY36" fmla="*/ 398439 h 605070"/>
              <a:gd name="connsiteX37" fmla="*/ 484986 w 557893"/>
              <a:gd name="connsiteY37" fmla="*/ 389533 h 605070"/>
              <a:gd name="connsiteX38" fmla="*/ 460788 w 557893"/>
              <a:gd name="connsiteY38" fmla="*/ 365563 h 605070"/>
              <a:gd name="connsiteX39" fmla="*/ 457752 w 557893"/>
              <a:gd name="connsiteY39" fmla="*/ 355236 h 605070"/>
              <a:gd name="connsiteX40" fmla="*/ 468000 w 557893"/>
              <a:gd name="connsiteY40" fmla="*/ 349931 h 605070"/>
              <a:gd name="connsiteX41" fmla="*/ 546381 w 557893"/>
              <a:gd name="connsiteY41" fmla="*/ 346236 h 605070"/>
              <a:gd name="connsiteX42" fmla="*/ 278625 w 557893"/>
              <a:gd name="connsiteY42" fmla="*/ 278352 h 605070"/>
              <a:gd name="connsiteX43" fmla="*/ 371816 w 557893"/>
              <a:gd name="connsiteY43" fmla="*/ 329810 h 605070"/>
              <a:gd name="connsiteX44" fmla="*/ 412053 w 557893"/>
              <a:gd name="connsiteY44" fmla="*/ 405338 h 605070"/>
              <a:gd name="connsiteX45" fmla="*/ 412148 w 557893"/>
              <a:gd name="connsiteY45" fmla="*/ 405717 h 605070"/>
              <a:gd name="connsiteX46" fmla="*/ 412148 w 557893"/>
              <a:gd name="connsiteY46" fmla="*/ 408086 h 605070"/>
              <a:gd name="connsiteX47" fmla="*/ 412243 w 557893"/>
              <a:gd name="connsiteY47" fmla="*/ 412919 h 605070"/>
              <a:gd name="connsiteX48" fmla="*/ 379123 w 557893"/>
              <a:gd name="connsiteY48" fmla="*/ 445992 h 605070"/>
              <a:gd name="connsiteX49" fmla="*/ 372670 w 557893"/>
              <a:gd name="connsiteY49" fmla="*/ 452436 h 605070"/>
              <a:gd name="connsiteX50" fmla="*/ 356822 w 557893"/>
              <a:gd name="connsiteY50" fmla="*/ 468262 h 605070"/>
              <a:gd name="connsiteX51" fmla="*/ 319147 w 557893"/>
              <a:gd name="connsiteY51" fmla="*/ 505884 h 605070"/>
              <a:gd name="connsiteX52" fmla="*/ 265623 w 557893"/>
              <a:gd name="connsiteY52" fmla="*/ 452436 h 605070"/>
              <a:gd name="connsiteX53" fmla="*/ 249775 w 557893"/>
              <a:gd name="connsiteY53" fmla="*/ 436705 h 605070"/>
              <a:gd name="connsiteX54" fmla="*/ 245505 w 557893"/>
              <a:gd name="connsiteY54" fmla="*/ 432346 h 605070"/>
              <a:gd name="connsiteX55" fmla="*/ 208779 w 557893"/>
              <a:gd name="connsiteY55" fmla="*/ 417184 h 605070"/>
              <a:gd name="connsiteX56" fmla="*/ 172148 w 557893"/>
              <a:gd name="connsiteY56" fmla="*/ 432346 h 605070"/>
              <a:gd name="connsiteX57" fmla="*/ 167782 w 557893"/>
              <a:gd name="connsiteY57" fmla="*/ 436705 h 605070"/>
              <a:gd name="connsiteX58" fmla="*/ 89490 w 557893"/>
              <a:gd name="connsiteY58" fmla="*/ 514887 h 605070"/>
              <a:gd name="connsiteX59" fmla="*/ 190 w 557893"/>
              <a:gd name="connsiteY59" fmla="*/ 514792 h 605070"/>
              <a:gd name="connsiteX60" fmla="*/ 0 w 557893"/>
              <a:gd name="connsiteY60" fmla="*/ 405433 h 605070"/>
              <a:gd name="connsiteX61" fmla="*/ 40237 w 557893"/>
              <a:gd name="connsiteY61" fmla="*/ 329904 h 605070"/>
              <a:gd name="connsiteX62" fmla="*/ 133429 w 557893"/>
              <a:gd name="connsiteY62" fmla="*/ 278447 h 605070"/>
              <a:gd name="connsiteX63" fmla="*/ 172527 w 557893"/>
              <a:gd name="connsiteY63" fmla="*/ 401926 h 605070"/>
              <a:gd name="connsiteX64" fmla="*/ 195398 w 557893"/>
              <a:gd name="connsiteY64" fmla="*/ 337201 h 605070"/>
              <a:gd name="connsiteX65" fmla="*/ 205932 w 557893"/>
              <a:gd name="connsiteY65" fmla="*/ 278447 h 605070"/>
              <a:gd name="connsiteX66" fmla="*/ 206121 w 557893"/>
              <a:gd name="connsiteY66" fmla="*/ 278447 h 605070"/>
              <a:gd name="connsiteX67" fmla="*/ 206406 w 557893"/>
              <a:gd name="connsiteY67" fmla="*/ 278447 h 605070"/>
              <a:gd name="connsiteX68" fmla="*/ 216940 w 557893"/>
              <a:gd name="connsiteY68" fmla="*/ 337201 h 605070"/>
              <a:gd name="connsiteX69" fmla="*/ 239811 w 557893"/>
              <a:gd name="connsiteY69" fmla="*/ 401926 h 605070"/>
              <a:gd name="connsiteX70" fmla="*/ 406730 w 557893"/>
              <a:gd name="connsiteY70" fmla="*/ 85850 h 605070"/>
              <a:gd name="connsiteX71" fmla="*/ 412614 w 557893"/>
              <a:gd name="connsiteY71" fmla="*/ 85850 h 605070"/>
              <a:gd name="connsiteX72" fmla="*/ 426185 w 557893"/>
              <a:gd name="connsiteY72" fmla="*/ 99398 h 605070"/>
              <a:gd name="connsiteX73" fmla="*/ 435770 w 557893"/>
              <a:gd name="connsiteY73" fmla="*/ 110483 h 605070"/>
              <a:gd name="connsiteX74" fmla="*/ 456838 w 557893"/>
              <a:gd name="connsiteY74" fmla="*/ 116641 h 605070"/>
              <a:gd name="connsiteX75" fmla="*/ 460728 w 557893"/>
              <a:gd name="connsiteY75" fmla="*/ 124788 h 605070"/>
              <a:gd name="connsiteX76" fmla="*/ 455509 w 557893"/>
              <a:gd name="connsiteY76" fmla="*/ 142221 h 605070"/>
              <a:gd name="connsiteX77" fmla="*/ 446778 w 557893"/>
              <a:gd name="connsiteY77" fmla="*/ 145821 h 605070"/>
              <a:gd name="connsiteX78" fmla="*/ 413563 w 557893"/>
              <a:gd name="connsiteY78" fmla="*/ 139284 h 605070"/>
              <a:gd name="connsiteX79" fmla="*/ 404642 w 557893"/>
              <a:gd name="connsiteY79" fmla="*/ 141084 h 605070"/>
              <a:gd name="connsiteX80" fmla="*/ 401511 w 557893"/>
              <a:gd name="connsiteY80" fmla="*/ 163443 h 605070"/>
              <a:gd name="connsiteX81" fmla="*/ 415936 w 557893"/>
              <a:gd name="connsiteY81" fmla="*/ 171496 h 605070"/>
              <a:gd name="connsiteX82" fmla="*/ 442223 w 557893"/>
              <a:gd name="connsiteY82" fmla="*/ 183338 h 605070"/>
              <a:gd name="connsiteX83" fmla="*/ 457407 w 557893"/>
              <a:gd name="connsiteY83" fmla="*/ 255152 h 605070"/>
              <a:gd name="connsiteX84" fmla="*/ 431214 w 557893"/>
              <a:gd name="connsiteY84" fmla="*/ 271921 h 605070"/>
              <a:gd name="connsiteX85" fmla="*/ 424951 w 557893"/>
              <a:gd name="connsiteY85" fmla="*/ 280258 h 605070"/>
              <a:gd name="connsiteX86" fmla="*/ 424951 w 557893"/>
              <a:gd name="connsiteY86" fmla="*/ 294185 h 605070"/>
              <a:gd name="connsiteX87" fmla="*/ 418688 w 557893"/>
              <a:gd name="connsiteY87" fmla="*/ 300627 h 605070"/>
              <a:gd name="connsiteX88" fmla="*/ 403693 w 557893"/>
              <a:gd name="connsiteY88" fmla="*/ 300627 h 605070"/>
              <a:gd name="connsiteX89" fmla="*/ 397240 w 557893"/>
              <a:gd name="connsiteY89" fmla="*/ 293806 h 605070"/>
              <a:gd name="connsiteX90" fmla="*/ 397050 w 557893"/>
              <a:gd name="connsiteY90" fmla="*/ 283669 h 605070"/>
              <a:gd name="connsiteX91" fmla="*/ 389648 w 557893"/>
              <a:gd name="connsiteY91" fmla="*/ 274668 h 605070"/>
              <a:gd name="connsiteX92" fmla="*/ 362886 w 557893"/>
              <a:gd name="connsiteY92" fmla="*/ 267089 h 605070"/>
              <a:gd name="connsiteX93" fmla="*/ 357192 w 557893"/>
              <a:gd name="connsiteY93" fmla="*/ 255246 h 605070"/>
              <a:gd name="connsiteX94" fmla="*/ 361653 w 557893"/>
              <a:gd name="connsiteY94" fmla="*/ 239804 h 605070"/>
              <a:gd name="connsiteX95" fmla="*/ 370668 w 557893"/>
              <a:gd name="connsiteY95" fmla="*/ 236014 h 605070"/>
              <a:gd name="connsiteX96" fmla="*/ 400277 w 557893"/>
              <a:gd name="connsiteY96" fmla="*/ 244920 h 605070"/>
              <a:gd name="connsiteX97" fmla="*/ 419732 w 557893"/>
              <a:gd name="connsiteY97" fmla="*/ 242362 h 605070"/>
              <a:gd name="connsiteX98" fmla="*/ 423243 w 557893"/>
              <a:gd name="connsiteY98" fmla="*/ 215929 h 605070"/>
              <a:gd name="connsiteX99" fmla="*/ 412234 w 557893"/>
              <a:gd name="connsiteY99" fmla="*/ 209487 h 605070"/>
              <a:gd name="connsiteX100" fmla="*/ 382056 w 557893"/>
              <a:gd name="connsiteY100" fmla="*/ 196033 h 605070"/>
              <a:gd name="connsiteX101" fmla="*/ 357857 w 557893"/>
              <a:gd name="connsiteY101" fmla="*/ 155105 h 605070"/>
              <a:gd name="connsiteX102" fmla="*/ 390882 w 557893"/>
              <a:gd name="connsiteY102" fmla="*/ 113230 h 605070"/>
              <a:gd name="connsiteX103" fmla="*/ 399138 w 557893"/>
              <a:gd name="connsiteY103" fmla="*/ 102051 h 605070"/>
              <a:gd name="connsiteX104" fmla="*/ 399138 w 557893"/>
              <a:gd name="connsiteY104" fmla="*/ 93429 h 605070"/>
              <a:gd name="connsiteX105" fmla="*/ 406730 w 557893"/>
              <a:gd name="connsiteY105" fmla="*/ 85850 h 605070"/>
              <a:gd name="connsiteX106" fmla="*/ 205945 w 557893"/>
              <a:gd name="connsiteY106" fmla="*/ 50 h 605070"/>
              <a:gd name="connsiteX107" fmla="*/ 302823 w 557893"/>
              <a:gd name="connsiteY107" fmla="*/ 99179 h 605070"/>
              <a:gd name="connsiteX108" fmla="*/ 206514 w 557893"/>
              <a:gd name="connsiteY108" fmla="*/ 250620 h 605070"/>
              <a:gd name="connsiteX109" fmla="*/ 205945 w 557893"/>
              <a:gd name="connsiteY109" fmla="*/ 250620 h 605070"/>
              <a:gd name="connsiteX110" fmla="*/ 205281 w 557893"/>
              <a:gd name="connsiteY110" fmla="*/ 250620 h 605070"/>
              <a:gd name="connsiteX111" fmla="*/ 108972 w 557893"/>
              <a:gd name="connsiteY111" fmla="*/ 99179 h 605070"/>
              <a:gd name="connsiteX112" fmla="*/ 205945 w 557893"/>
              <a:gd name="connsiteY112" fmla="*/ 50 h 60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57893" h="605070">
                <a:moveTo>
                  <a:pt x="546381" y="346236"/>
                </a:moveTo>
                <a:lnTo>
                  <a:pt x="547615" y="346236"/>
                </a:lnTo>
                <a:cubicBezTo>
                  <a:pt x="555112" y="346236"/>
                  <a:pt x="558243" y="349647"/>
                  <a:pt x="557863" y="357510"/>
                </a:cubicBezTo>
                <a:cubicBezTo>
                  <a:pt x="556725" y="382901"/>
                  <a:pt x="555491" y="408386"/>
                  <a:pt x="554352" y="433777"/>
                </a:cubicBezTo>
                <a:cubicBezTo>
                  <a:pt x="554068" y="438420"/>
                  <a:pt x="553024" y="442588"/>
                  <a:pt x="548374" y="445146"/>
                </a:cubicBezTo>
                <a:cubicBezTo>
                  <a:pt x="546856" y="445904"/>
                  <a:pt x="545622" y="446283"/>
                  <a:pt x="544484" y="446283"/>
                </a:cubicBezTo>
                <a:cubicBezTo>
                  <a:pt x="541257" y="446283"/>
                  <a:pt x="539170" y="443915"/>
                  <a:pt x="536987" y="441736"/>
                </a:cubicBezTo>
                <a:lnTo>
                  <a:pt x="513359" y="418334"/>
                </a:lnTo>
                <a:lnTo>
                  <a:pt x="504629" y="427051"/>
                </a:lnTo>
                <a:lnTo>
                  <a:pt x="432320" y="499244"/>
                </a:lnTo>
                <a:lnTo>
                  <a:pt x="425868" y="505686"/>
                </a:lnTo>
                <a:lnTo>
                  <a:pt x="410115" y="521413"/>
                </a:lnTo>
                <a:lnTo>
                  <a:pt x="335720" y="595691"/>
                </a:lnTo>
                <a:lnTo>
                  <a:pt x="331354" y="600049"/>
                </a:lnTo>
                <a:cubicBezTo>
                  <a:pt x="328128" y="603459"/>
                  <a:pt x="323668" y="605070"/>
                  <a:pt x="319208" y="605070"/>
                </a:cubicBezTo>
                <a:cubicBezTo>
                  <a:pt x="314843" y="605070"/>
                  <a:pt x="310478" y="603459"/>
                  <a:pt x="307062" y="600049"/>
                </a:cubicBezTo>
                <a:lnTo>
                  <a:pt x="302792" y="595691"/>
                </a:lnTo>
                <a:lnTo>
                  <a:pt x="286945" y="579963"/>
                </a:lnTo>
                <a:lnTo>
                  <a:pt x="212549" y="505686"/>
                </a:lnTo>
                <a:lnTo>
                  <a:pt x="208943" y="501991"/>
                </a:lnTo>
                <a:lnTo>
                  <a:pt x="130846" y="579963"/>
                </a:lnTo>
                <a:cubicBezTo>
                  <a:pt x="127525" y="583374"/>
                  <a:pt x="123160" y="584985"/>
                  <a:pt x="118700" y="584985"/>
                </a:cubicBezTo>
                <a:cubicBezTo>
                  <a:pt x="114240" y="584985"/>
                  <a:pt x="109970" y="583374"/>
                  <a:pt x="106554" y="579963"/>
                </a:cubicBezTo>
                <a:lnTo>
                  <a:pt x="102283" y="575605"/>
                </a:lnTo>
                <a:cubicBezTo>
                  <a:pt x="95546" y="568973"/>
                  <a:pt x="95546" y="557983"/>
                  <a:pt x="102283" y="551257"/>
                </a:cubicBezTo>
                <a:lnTo>
                  <a:pt x="192431" y="461158"/>
                </a:lnTo>
                <a:lnTo>
                  <a:pt x="196797" y="456894"/>
                </a:lnTo>
                <a:cubicBezTo>
                  <a:pt x="200023" y="453483"/>
                  <a:pt x="204483" y="451873"/>
                  <a:pt x="208943" y="451873"/>
                </a:cubicBezTo>
                <a:cubicBezTo>
                  <a:pt x="213308" y="451873"/>
                  <a:pt x="217673" y="453483"/>
                  <a:pt x="221089" y="456894"/>
                </a:cubicBezTo>
                <a:lnTo>
                  <a:pt x="225359" y="461158"/>
                </a:lnTo>
                <a:lnTo>
                  <a:pt x="241206" y="476979"/>
                </a:lnTo>
                <a:lnTo>
                  <a:pt x="315602" y="551257"/>
                </a:lnTo>
                <a:lnTo>
                  <a:pt x="319208" y="554952"/>
                </a:lnTo>
                <a:lnTo>
                  <a:pt x="381458" y="492801"/>
                </a:lnTo>
                <a:lnTo>
                  <a:pt x="397305" y="476979"/>
                </a:lnTo>
                <a:lnTo>
                  <a:pt x="403758" y="470537"/>
                </a:lnTo>
                <a:lnTo>
                  <a:pt x="476161" y="398439"/>
                </a:lnTo>
                <a:lnTo>
                  <a:pt x="484986" y="389533"/>
                </a:lnTo>
                <a:cubicBezTo>
                  <a:pt x="476730" y="381764"/>
                  <a:pt x="468759" y="373616"/>
                  <a:pt x="460788" y="365563"/>
                </a:cubicBezTo>
                <a:cubicBezTo>
                  <a:pt x="458036" y="362816"/>
                  <a:pt x="455474" y="359974"/>
                  <a:pt x="457752" y="355236"/>
                </a:cubicBezTo>
                <a:cubicBezTo>
                  <a:pt x="459934" y="350310"/>
                  <a:pt x="464015" y="350120"/>
                  <a:pt x="468000" y="349931"/>
                </a:cubicBezTo>
                <a:cubicBezTo>
                  <a:pt x="494095" y="348605"/>
                  <a:pt x="520286" y="347468"/>
                  <a:pt x="546381" y="346236"/>
                </a:cubicBezTo>
                <a:close/>
                <a:moveTo>
                  <a:pt x="278625" y="278352"/>
                </a:moveTo>
                <a:cubicBezTo>
                  <a:pt x="278625" y="278352"/>
                  <a:pt x="327877" y="302233"/>
                  <a:pt x="371816" y="329810"/>
                </a:cubicBezTo>
                <a:cubicBezTo>
                  <a:pt x="404936" y="350469"/>
                  <a:pt x="411104" y="373023"/>
                  <a:pt x="412053" y="405338"/>
                </a:cubicBezTo>
                <a:cubicBezTo>
                  <a:pt x="412148" y="405433"/>
                  <a:pt x="412148" y="405622"/>
                  <a:pt x="412148" y="405717"/>
                </a:cubicBezTo>
                <a:lnTo>
                  <a:pt x="412148" y="408086"/>
                </a:lnTo>
                <a:cubicBezTo>
                  <a:pt x="412243" y="409602"/>
                  <a:pt x="412243" y="411308"/>
                  <a:pt x="412243" y="412919"/>
                </a:cubicBezTo>
                <a:lnTo>
                  <a:pt x="379123" y="445992"/>
                </a:lnTo>
                <a:lnTo>
                  <a:pt x="372670" y="452436"/>
                </a:lnTo>
                <a:lnTo>
                  <a:pt x="356822" y="468262"/>
                </a:lnTo>
                <a:lnTo>
                  <a:pt x="319147" y="505884"/>
                </a:lnTo>
                <a:lnTo>
                  <a:pt x="265623" y="452436"/>
                </a:lnTo>
                <a:lnTo>
                  <a:pt x="249775" y="436705"/>
                </a:lnTo>
                <a:lnTo>
                  <a:pt x="245505" y="432346"/>
                </a:lnTo>
                <a:cubicBezTo>
                  <a:pt x="235730" y="422680"/>
                  <a:pt x="222729" y="417184"/>
                  <a:pt x="208779" y="417184"/>
                </a:cubicBezTo>
                <a:cubicBezTo>
                  <a:pt x="194923" y="417184"/>
                  <a:pt x="181827" y="422680"/>
                  <a:pt x="172148" y="432346"/>
                </a:cubicBezTo>
                <a:lnTo>
                  <a:pt x="167782" y="436705"/>
                </a:lnTo>
                <a:lnTo>
                  <a:pt x="89490" y="514887"/>
                </a:lnTo>
                <a:lnTo>
                  <a:pt x="190" y="514792"/>
                </a:lnTo>
                <a:lnTo>
                  <a:pt x="0" y="405433"/>
                </a:lnTo>
                <a:cubicBezTo>
                  <a:pt x="949" y="373118"/>
                  <a:pt x="7117" y="350753"/>
                  <a:pt x="40237" y="329904"/>
                </a:cubicBezTo>
                <a:cubicBezTo>
                  <a:pt x="84271" y="302233"/>
                  <a:pt x="133429" y="278447"/>
                  <a:pt x="133429" y="278447"/>
                </a:cubicBezTo>
                <a:lnTo>
                  <a:pt x="172527" y="401926"/>
                </a:lnTo>
                <a:lnTo>
                  <a:pt x="195398" y="337201"/>
                </a:lnTo>
                <a:cubicBezTo>
                  <a:pt x="155255" y="281384"/>
                  <a:pt x="198340" y="278636"/>
                  <a:pt x="205932" y="278447"/>
                </a:cubicBezTo>
                <a:lnTo>
                  <a:pt x="206121" y="278447"/>
                </a:lnTo>
                <a:lnTo>
                  <a:pt x="206406" y="278447"/>
                </a:lnTo>
                <a:cubicBezTo>
                  <a:pt x="214093" y="278636"/>
                  <a:pt x="256988" y="281384"/>
                  <a:pt x="216940" y="337201"/>
                </a:cubicBezTo>
                <a:lnTo>
                  <a:pt x="239811" y="401926"/>
                </a:lnTo>
                <a:close/>
                <a:moveTo>
                  <a:pt x="406730" y="85850"/>
                </a:moveTo>
                <a:lnTo>
                  <a:pt x="412614" y="85850"/>
                </a:lnTo>
                <a:cubicBezTo>
                  <a:pt x="426185" y="85850"/>
                  <a:pt x="426185" y="85850"/>
                  <a:pt x="426185" y="99398"/>
                </a:cubicBezTo>
                <a:cubicBezTo>
                  <a:pt x="426280" y="108967"/>
                  <a:pt x="426280" y="108967"/>
                  <a:pt x="435770" y="110483"/>
                </a:cubicBezTo>
                <a:cubicBezTo>
                  <a:pt x="443172" y="111619"/>
                  <a:pt x="450100" y="113799"/>
                  <a:pt x="456838" y="116641"/>
                </a:cubicBezTo>
                <a:cubicBezTo>
                  <a:pt x="460444" y="118346"/>
                  <a:pt x="461867" y="120809"/>
                  <a:pt x="460728" y="124788"/>
                </a:cubicBezTo>
                <a:cubicBezTo>
                  <a:pt x="458925" y="130568"/>
                  <a:pt x="457407" y="136347"/>
                  <a:pt x="455509" y="142221"/>
                </a:cubicBezTo>
                <a:cubicBezTo>
                  <a:pt x="453801" y="147621"/>
                  <a:pt x="451998" y="148379"/>
                  <a:pt x="446778" y="145821"/>
                </a:cubicBezTo>
                <a:cubicBezTo>
                  <a:pt x="436339" y="140800"/>
                  <a:pt x="425141" y="138621"/>
                  <a:pt x="413563" y="139284"/>
                </a:cubicBezTo>
                <a:cubicBezTo>
                  <a:pt x="410526" y="139379"/>
                  <a:pt x="407489" y="139757"/>
                  <a:pt x="404642" y="141084"/>
                </a:cubicBezTo>
                <a:cubicBezTo>
                  <a:pt x="394583" y="145442"/>
                  <a:pt x="392875" y="156621"/>
                  <a:pt x="401511" y="163443"/>
                </a:cubicBezTo>
                <a:cubicBezTo>
                  <a:pt x="405781" y="166853"/>
                  <a:pt x="410716" y="169317"/>
                  <a:pt x="415936" y="171496"/>
                </a:cubicBezTo>
                <a:cubicBezTo>
                  <a:pt x="424761" y="175191"/>
                  <a:pt x="433777" y="178696"/>
                  <a:pt x="442223" y="183338"/>
                </a:cubicBezTo>
                <a:cubicBezTo>
                  <a:pt x="469175" y="198307"/>
                  <a:pt x="476387" y="232130"/>
                  <a:pt x="457407" y="255152"/>
                </a:cubicBezTo>
                <a:cubicBezTo>
                  <a:pt x="450574" y="263489"/>
                  <a:pt x="441654" y="268984"/>
                  <a:pt x="431214" y="271921"/>
                </a:cubicBezTo>
                <a:cubicBezTo>
                  <a:pt x="426659" y="273152"/>
                  <a:pt x="424666" y="275616"/>
                  <a:pt x="424951" y="280258"/>
                </a:cubicBezTo>
                <a:cubicBezTo>
                  <a:pt x="425141" y="284900"/>
                  <a:pt x="424951" y="289448"/>
                  <a:pt x="424951" y="294185"/>
                </a:cubicBezTo>
                <a:cubicBezTo>
                  <a:pt x="424951" y="298353"/>
                  <a:pt x="422768" y="300438"/>
                  <a:pt x="418688" y="300627"/>
                </a:cubicBezTo>
                <a:cubicBezTo>
                  <a:pt x="413658" y="300722"/>
                  <a:pt x="408628" y="300722"/>
                  <a:pt x="403693" y="300627"/>
                </a:cubicBezTo>
                <a:cubicBezTo>
                  <a:pt x="399328" y="300438"/>
                  <a:pt x="397240" y="298069"/>
                  <a:pt x="397240" y="293806"/>
                </a:cubicBezTo>
                <a:cubicBezTo>
                  <a:pt x="397050" y="290490"/>
                  <a:pt x="397050" y="287079"/>
                  <a:pt x="397050" y="283669"/>
                </a:cubicBezTo>
                <a:cubicBezTo>
                  <a:pt x="397050" y="276184"/>
                  <a:pt x="396861" y="275805"/>
                  <a:pt x="389648" y="274668"/>
                </a:cubicBezTo>
                <a:cubicBezTo>
                  <a:pt x="380348" y="273342"/>
                  <a:pt x="371427" y="271163"/>
                  <a:pt x="362886" y="267089"/>
                </a:cubicBezTo>
                <a:cubicBezTo>
                  <a:pt x="356243" y="263963"/>
                  <a:pt x="355579" y="262163"/>
                  <a:pt x="357192" y="255246"/>
                </a:cubicBezTo>
                <a:cubicBezTo>
                  <a:pt x="358616" y="250036"/>
                  <a:pt x="360039" y="244920"/>
                  <a:pt x="361653" y="239804"/>
                </a:cubicBezTo>
                <a:cubicBezTo>
                  <a:pt x="363551" y="233930"/>
                  <a:pt x="365164" y="233172"/>
                  <a:pt x="370668" y="236014"/>
                </a:cubicBezTo>
                <a:cubicBezTo>
                  <a:pt x="379968" y="240846"/>
                  <a:pt x="389838" y="243593"/>
                  <a:pt x="400277" y="244920"/>
                </a:cubicBezTo>
                <a:cubicBezTo>
                  <a:pt x="406920" y="245772"/>
                  <a:pt x="413563" y="245014"/>
                  <a:pt x="419732" y="242362"/>
                </a:cubicBezTo>
                <a:cubicBezTo>
                  <a:pt x="431214" y="237435"/>
                  <a:pt x="433018" y="224077"/>
                  <a:pt x="423243" y="215929"/>
                </a:cubicBezTo>
                <a:cubicBezTo>
                  <a:pt x="420016" y="213276"/>
                  <a:pt x="416220" y="211287"/>
                  <a:pt x="412234" y="209487"/>
                </a:cubicBezTo>
                <a:cubicBezTo>
                  <a:pt x="402175" y="205129"/>
                  <a:pt x="391641" y="201718"/>
                  <a:pt x="382056" y="196033"/>
                </a:cubicBezTo>
                <a:cubicBezTo>
                  <a:pt x="366587" y="186654"/>
                  <a:pt x="356718" y="173864"/>
                  <a:pt x="357857" y="155105"/>
                </a:cubicBezTo>
                <a:cubicBezTo>
                  <a:pt x="359280" y="133694"/>
                  <a:pt x="371238" y="120336"/>
                  <a:pt x="390882" y="113230"/>
                </a:cubicBezTo>
                <a:cubicBezTo>
                  <a:pt x="398948" y="110388"/>
                  <a:pt x="399138" y="110483"/>
                  <a:pt x="399138" y="102051"/>
                </a:cubicBezTo>
                <a:cubicBezTo>
                  <a:pt x="399138" y="99114"/>
                  <a:pt x="398948" y="96366"/>
                  <a:pt x="399138" y="93429"/>
                </a:cubicBezTo>
                <a:cubicBezTo>
                  <a:pt x="399233" y="87082"/>
                  <a:pt x="400372" y="85945"/>
                  <a:pt x="406730" y="85850"/>
                </a:cubicBezTo>
                <a:close/>
                <a:moveTo>
                  <a:pt x="205945" y="50"/>
                </a:moveTo>
                <a:cubicBezTo>
                  <a:pt x="214105" y="-329"/>
                  <a:pt x="298173" y="-1087"/>
                  <a:pt x="302823" y="99179"/>
                </a:cubicBezTo>
                <a:cubicBezTo>
                  <a:pt x="302823" y="99179"/>
                  <a:pt x="319238" y="249483"/>
                  <a:pt x="206514" y="250620"/>
                </a:cubicBezTo>
                <a:lnTo>
                  <a:pt x="205945" y="250620"/>
                </a:lnTo>
                <a:lnTo>
                  <a:pt x="205281" y="250620"/>
                </a:lnTo>
                <a:cubicBezTo>
                  <a:pt x="92652" y="249483"/>
                  <a:pt x="108972" y="99179"/>
                  <a:pt x="108972" y="99179"/>
                </a:cubicBezTo>
                <a:cubicBezTo>
                  <a:pt x="113527" y="-1087"/>
                  <a:pt x="197690" y="-329"/>
                  <a:pt x="20594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1FC1048-64CD-4452-939B-5CCD531A2139}"/>
              </a:ext>
            </a:extLst>
          </p:cNvPr>
          <p:cNvSpPr txBox="1"/>
          <p:nvPr/>
        </p:nvSpPr>
        <p:spPr>
          <a:xfrm>
            <a:off x="6382454" y="22841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3531C1F-6E6A-4A5B-8596-AD5FEAA9ED0F}"/>
              </a:ext>
            </a:extLst>
          </p:cNvPr>
          <p:cNvSpPr txBox="1"/>
          <p:nvPr/>
        </p:nvSpPr>
        <p:spPr>
          <a:xfrm>
            <a:off x="6420554" y="2666136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1E8934B-E081-4D8E-A4F9-A47D8EE9B451}"/>
              </a:ext>
            </a:extLst>
          </p:cNvPr>
          <p:cNvSpPr txBox="1"/>
          <p:nvPr/>
        </p:nvSpPr>
        <p:spPr>
          <a:xfrm>
            <a:off x="6382454" y="35900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6801F8E-7ADC-4673-87BB-0BB2A64D966A}"/>
              </a:ext>
            </a:extLst>
          </p:cNvPr>
          <p:cNvSpPr txBox="1"/>
          <p:nvPr/>
        </p:nvSpPr>
        <p:spPr>
          <a:xfrm>
            <a:off x="6420554" y="3971984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3E0A76-D348-4794-815F-EC373CEE60BC}"/>
              </a:ext>
            </a:extLst>
          </p:cNvPr>
          <p:cNvSpPr txBox="1"/>
          <p:nvPr/>
        </p:nvSpPr>
        <p:spPr>
          <a:xfrm>
            <a:off x="6382454" y="48958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FD39C49-DFF4-472D-BF43-8C3670CB0D24}"/>
              </a:ext>
            </a:extLst>
          </p:cNvPr>
          <p:cNvSpPr txBox="1"/>
          <p:nvPr/>
        </p:nvSpPr>
        <p:spPr>
          <a:xfrm>
            <a:off x="6420554" y="5277832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Baotu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</a:t>
            </a:r>
          </a:p>
        </p:txBody>
      </p:sp>
      <p:pic>
        <p:nvPicPr>
          <p:cNvPr id="40" name="Picture 39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118-苏州大学-img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59" y="2296369"/>
            <a:ext cx="5634454" cy="35215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6BA0CA-5EC9-4516-963D-47577F64DEA6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564F0D-6A7F-4048-B0C1-2AA83A493E64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活动概述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4C40B5-B846-4E48-BC86-B8FAD3335E40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34260A-E985-4D42-B040-D3542CFE093A}"/>
              </a:ext>
            </a:extLst>
          </p:cNvPr>
          <p:cNvSpPr/>
          <p:nvPr/>
        </p:nvSpPr>
        <p:spPr>
          <a:xfrm>
            <a:off x="1756567" y="3469820"/>
            <a:ext cx="1564369" cy="1564369"/>
          </a:xfrm>
          <a:prstGeom prst="rect">
            <a:avLst/>
          </a:prstGeom>
          <a:solidFill>
            <a:srgbClr val="A70C1B"/>
          </a:solidFill>
          <a:ln w="12700">
            <a:solidFill>
              <a:srgbClr val="DE1025"/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CA4BF5-4A22-4B40-B275-26B2D6C4582E}"/>
              </a:ext>
            </a:extLst>
          </p:cNvPr>
          <p:cNvSpPr/>
          <p:nvPr/>
        </p:nvSpPr>
        <p:spPr>
          <a:xfrm>
            <a:off x="3458473" y="3469820"/>
            <a:ext cx="1564369" cy="15643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6A3217-571F-4858-8170-AA8550A72F35}"/>
              </a:ext>
            </a:extLst>
          </p:cNvPr>
          <p:cNvSpPr/>
          <p:nvPr/>
        </p:nvSpPr>
        <p:spPr>
          <a:xfrm>
            <a:off x="5160378" y="3469820"/>
            <a:ext cx="1564369" cy="1564369"/>
          </a:xfrm>
          <a:prstGeom prst="rect">
            <a:avLst/>
          </a:prstGeom>
          <a:solidFill>
            <a:schemeClr val="bg2">
              <a:lumMod val="1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71C8DF-1C22-4FF8-B933-1E54ADE63DCE}"/>
              </a:ext>
            </a:extLst>
          </p:cNvPr>
          <p:cNvSpPr/>
          <p:nvPr/>
        </p:nvSpPr>
        <p:spPr>
          <a:xfrm>
            <a:off x="6862284" y="3469820"/>
            <a:ext cx="1564369" cy="15643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04CB84-3648-4C72-8AED-6423F21BEBB1}"/>
              </a:ext>
            </a:extLst>
          </p:cNvPr>
          <p:cNvGrpSpPr/>
          <p:nvPr/>
        </p:nvGrpSpPr>
        <p:grpSpPr>
          <a:xfrm>
            <a:off x="1756567" y="2312936"/>
            <a:ext cx="3785658" cy="949930"/>
            <a:chOff x="922668" y="2796560"/>
            <a:chExt cx="3785658" cy="94993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992CDB-A66A-4223-8663-A95B3A884A80}"/>
                </a:ext>
              </a:extLst>
            </p:cNvPr>
            <p:cNvSpPr txBox="1"/>
            <p:nvPr/>
          </p:nvSpPr>
          <p:spPr>
            <a:xfrm>
              <a:off x="92266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B8B6BA5-4BB7-45FD-AD3C-A89C3A8C5B3F}"/>
                </a:ext>
              </a:extLst>
            </p:cNvPr>
            <p:cNvSpPr txBox="1"/>
            <p:nvPr/>
          </p:nvSpPr>
          <p:spPr>
            <a:xfrm>
              <a:off x="960768" y="3197557"/>
              <a:ext cx="3747558" cy="54893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copy 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64DCF05-6FFA-444E-A109-6640396BD115}"/>
              </a:ext>
            </a:extLst>
          </p:cNvPr>
          <p:cNvGrpSpPr/>
          <p:nvPr/>
        </p:nvGrpSpPr>
        <p:grpSpPr>
          <a:xfrm>
            <a:off x="1756568" y="5329012"/>
            <a:ext cx="1560286" cy="449943"/>
            <a:chOff x="1451431" y="5041445"/>
            <a:chExt cx="1560286" cy="44994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20B6F38-EAE8-4974-B5F9-CE855FA7537E}"/>
                </a:ext>
              </a:extLst>
            </p:cNvPr>
            <p:cNvSpPr/>
            <p:nvPr/>
          </p:nvSpPr>
          <p:spPr>
            <a:xfrm>
              <a:off x="1451431" y="5041445"/>
              <a:ext cx="1560286" cy="449943"/>
            </a:xfrm>
            <a:prstGeom prst="rect">
              <a:avLst/>
            </a:prstGeom>
            <a:noFill/>
            <a:ln w="19050">
              <a:solidFill>
                <a:srgbClr val="A70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D5901E5-ED0A-4A2D-9034-5C7954EAC391}"/>
                </a:ext>
              </a:extLst>
            </p:cNvPr>
            <p:cNvSpPr txBox="1"/>
            <p:nvPr/>
          </p:nvSpPr>
          <p:spPr>
            <a:xfrm>
              <a:off x="1516528" y="5094059"/>
              <a:ext cx="1451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&gt;&gt;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Oval 20">
            <a:extLst>
              <a:ext uri="{FF2B5EF4-FFF2-40B4-BE49-F238E27FC236}">
                <a16:creationId xmlns:a16="http://schemas.microsoft.com/office/drawing/2014/main" id="{5BC16BF9-DA1A-4C5D-9829-002272A91BF5}"/>
              </a:ext>
            </a:extLst>
          </p:cNvPr>
          <p:cNvSpPr/>
          <p:nvPr/>
        </p:nvSpPr>
        <p:spPr>
          <a:xfrm>
            <a:off x="2317153" y="3797753"/>
            <a:ext cx="439117" cy="476250"/>
          </a:xfrm>
          <a:custGeom>
            <a:avLst/>
            <a:gdLst>
              <a:gd name="connsiteX0" fmla="*/ 546381 w 557893"/>
              <a:gd name="connsiteY0" fmla="*/ 346236 h 605070"/>
              <a:gd name="connsiteX1" fmla="*/ 547615 w 557893"/>
              <a:gd name="connsiteY1" fmla="*/ 346236 h 605070"/>
              <a:gd name="connsiteX2" fmla="*/ 557863 w 557893"/>
              <a:gd name="connsiteY2" fmla="*/ 357510 h 605070"/>
              <a:gd name="connsiteX3" fmla="*/ 554352 w 557893"/>
              <a:gd name="connsiteY3" fmla="*/ 433777 h 605070"/>
              <a:gd name="connsiteX4" fmla="*/ 548374 w 557893"/>
              <a:gd name="connsiteY4" fmla="*/ 445146 h 605070"/>
              <a:gd name="connsiteX5" fmla="*/ 544484 w 557893"/>
              <a:gd name="connsiteY5" fmla="*/ 446283 h 605070"/>
              <a:gd name="connsiteX6" fmla="*/ 536987 w 557893"/>
              <a:gd name="connsiteY6" fmla="*/ 441736 h 605070"/>
              <a:gd name="connsiteX7" fmla="*/ 513359 w 557893"/>
              <a:gd name="connsiteY7" fmla="*/ 418334 h 605070"/>
              <a:gd name="connsiteX8" fmla="*/ 504629 w 557893"/>
              <a:gd name="connsiteY8" fmla="*/ 427051 h 605070"/>
              <a:gd name="connsiteX9" fmla="*/ 432320 w 557893"/>
              <a:gd name="connsiteY9" fmla="*/ 499244 h 605070"/>
              <a:gd name="connsiteX10" fmla="*/ 425868 w 557893"/>
              <a:gd name="connsiteY10" fmla="*/ 505686 h 605070"/>
              <a:gd name="connsiteX11" fmla="*/ 410115 w 557893"/>
              <a:gd name="connsiteY11" fmla="*/ 521413 h 605070"/>
              <a:gd name="connsiteX12" fmla="*/ 335720 w 557893"/>
              <a:gd name="connsiteY12" fmla="*/ 595691 h 605070"/>
              <a:gd name="connsiteX13" fmla="*/ 331354 w 557893"/>
              <a:gd name="connsiteY13" fmla="*/ 600049 h 605070"/>
              <a:gd name="connsiteX14" fmla="*/ 319208 w 557893"/>
              <a:gd name="connsiteY14" fmla="*/ 605070 h 605070"/>
              <a:gd name="connsiteX15" fmla="*/ 307062 w 557893"/>
              <a:gd name="connsiteY15" fmla="*/ 600049 h 605070"/>
              <a:gd name="connsiteX16" fmla="*/ 302792 w 557893"/>
              <a:gd name="connsiteY16" fmla="*/ 595691 h 605070"/>
              <a:gd name="connsiteX17" fmla="*/ 286945 w 557893"/>
              <a:gd name="connsiteY17" fmla="*/ 579963 h 605070"/>
              <a:gd name="connsiteX18" fmla="*/ 212549 w 557893"/>
              <a:gd name="connsiteY18" fmla="*/ 505686 h 605070"/>
              <a:gd name="connsiteX19" fmla="*/ 208943 w 557893"/>
              <a:gd name="connsiteY19" fmla="*/ 501991 h 605070"/>
              <a:gd name="connsiteX20" fmla="*/ 130846 w 557893"/>
              <a:gd name="connsiteY20" fmla="*/ 579963 h 605070"/>
              <a:gd name="connsiteX21" fmla="*/ 118700 w 557893"/>
              <a:gd name="connsiteY21" fmla="*/ 584985 h 605070"/>
              <a:gd name="connsiteX22" fmla="*/ 106554 w 557893"/>
              <a:gd name="connsiteY22" fmla="*/ 579963 h 605070"/>
              <a:gd name="connsiteX23" fmla="*/ 102283 w 557893"/>
              <a:gd name="connsiteY23" fmla="*/ 575605 h 605070"/>
              <a:gd name="connsiteX24" fmla="*/ 102283 w 557893"/>
              <a:gd name="connsiteY24" fmla="*/ 551257 h 605070"/>
              <a:gd name="connsiteX25" fmla="*/ 192431 w 557893"/>
              <a:gd name="connsiteY25" fmla="*/ 461158 h 605070"/>
              <a:gd name="connsiteX26" fmla="*/ 196797 w 557893"/>
              <a:gd name="connsiteY26" fmla="*/ 456894 h 605070"/>
              <a:gd name="connsiteX27" fmla="*/ 208943 w 557893"/>
              <a:gd name="connsiteY27" fmla="*/ 451873 h 605070"/>
              <a:gd name="connsiteX28" fmla="*/ 221089 w 557893"/>
              <a:gd name="connsiteY28" fmla="*/ 456894 h 605070"/>
              <a:gd name="connsiteX29" fmla="*/ 225359 w 557893"/>
              <a:gd name="connsiteY29" fmla="*/ 461158 h 605070"/>
              <a:gd name="connsiteX30" fmla="*/ 241206 w 557893"/>
              <a:gd name="connsiteY30" fmla="*/ 476979 h 605070"/>
              <a:gd name="connsiteX31" fmla="*/ 315602 w 557893"/>
              <a:gd name="connsiteY31" fmla="*/ 551257 h 605070"/>
              <a:gd name="connsiteX32" fmla="*/ 319208 w 557893"/>
              <a:gd name="connsiteY32" fmla="*/ 554952 h 605070"/>
              <a:gd name="connsiteX33" fmla="*/ 381458 w 557893"/>
              <a:gd name="connsiteY33" fmla="*/ 492801 h 605070"/>
              <a:gd name="connsiteX34" fmla="*/ 397305 w 557893"/>
              <a:gd name="connsiteY34" fmla="*/ 476979 h 605070"/>
              <a:gd name="connsiteX35" fmla="*/ 403758 w 557893"/>
              <a:gd name="connsiteY35" fmla="*/ 470537 h 605070"/>
              <a:gd name="connsiteX36" fmla="*/ 476161 w 557893"/>
              <a:gd name="connsiteY36" fmla="*/ 398439 h 605070"/>
              <a:gd name="connsiteX37" fmla="*/ 484986 w 557893"/>
              <a:gd name="connsiteY37" fmla="*/ 389533 h 605070"/>
              <a:gd name="connsiteX38" fmla="*/ 460788 w 557893"/>
              <a:gd name="connsiteY38" fmla="*/ 365563 h 605070"/>
              <a:gd name="connsiteX39" fmla="*/ 457752 w 557893"/>
              <a:gd name="connsiteY39" fmla="*/ 355236 h 605070"/>
              <a:gd name="connsiteX40" fmla="*/ 468000 w 557893"/>
              <a:gd name="connsiteY40" fmla="*/ 349931 h 605070"/>
              <a:gd name="connsiteX41" fmla="*/ 546381 w 557893"/>
              <a:gd name="connsiteY41" fmla="*/ 346236 h 605070"/>
              <a:gd name="connsiteX42" fmla="*/ 278625 w 557893"/>
              <a:gd name="connsiteY42" fmla="*/ 278352 h 605070"/>
              <a:gd name="connsiteX43" fmla="*/ 371816 w 557893"/>
              <a:gd name="connsiteY43" fmla="*/ 329810 h 605070"/>
              <a:gd name="connsiteX44" fmla="*/ 412053 w 557893"/>
              <a:gd name="connsiteY44" fmla="*/ 405338 h 605070"/>
              <a:gd name="connsiteX45" fmla="*/ 412148 w 557893"/>
              <a:gd name="connsiteY45" fmla="*/ 405717 h 605070"/>
              <a:gd name="connsiteX46" fmla="*/ 412148 w 557893"/>
              <a:gd name="connsiteY46" fmla="*/ 408086 h 605070"/>
              <a:gd name="connsiteX47" fmla="*/ 412243 w 557893"/>
              <a:gd name="connsiteY47" fmla="*/ 412919 h 605070"/>
              <a:gd name="connsiteX48" fmla="*/ 379123 w 557893"/>
              <a:gd name="connsiteY48" fmla="*/ 445992 h 605070"/>
              <a:gd name="connsiteX49" fmla="*/ 372670 w 557893"/>
              <a:gd name="connsiteY49" fmla="*/ 452436 h 605070"/>
              <a:gd name="connsiteX50" fmla="*/ 356822 w 557893"/>
              <a:gd name="connsiteY50" fmla="*/ 468262 h 605070"/>
              <a:gd name="connsiteX51" fmla="*/ 319147 w 557893"/>
              <a:gd name="connsiteY51" fmla="*/ 505884 h 605070"/>
              <a:gd name="connsiteX52" fmla="*/ 265623 w 557893"/>
              <a:gd name="connsiteY52" fmla="*/ 452436 h 605070"/>
              <a:gd name="connsiteX53" fmla="*/ 249775 w 557893"/>
              <a:gd name="connsiteY53" fmla="*/ 436705 h 605070"/>
              <a:gd name="connsiteX54" fmla="*/ 245505 w 557893"/>
              <a:gd name="connsiteY54" fmla="*/ 432346 h 605070"/>
              <a:gd name="connsiteX55" fmla="*/ 208779 w 557893"/>
              <a:gd name="connsiteY55" fmla="*/ 417184 h 605070"/>
              <a:gd name="connsiteX56" fmla="*/ 172148 w 557893"/>
              <a:gd name="connsiteY56" fmla="*/ 432346 h 605070"/>
              <a:gd name="connsiteX57" fmla="*/ 167782 w 557893"/>
              <a:gd name="connsiteY57" fmla="*/ 436705 h 605070"/>
              <a:gd name="connsiteX58" fmla="*/ 89490 w 557893"/>
              <a:gd name="connsiteY58" fmla="*/ 514887 h 605070"/>
              <a:gd name="connsiteX59" fmla="*/ 190 w 557893"/>
              <a:gd name="connsiteY59" fmla="*/ 514792 h 605070"/>
              <a:gd name="connsiteX60" fmla="*/ 0 w 557893"/>
              <a:gd name="connsiteY60" fmla="*/ 405433 h 605070"/>
              <a:gd name="connsiteX61" fmla="*/ 40237 w 557893"/>
              <a:gd name="connsiteY61" fmla="*/ 329904 h 605070"/>
              <a:gd name="connsiteX62" fmla="*/ 133429 w 557893"/>
              <a:gd name="connsiteY62" fmla="*/ 278447 h 605070"/>
              <a:gd name="connsiteX63" fmla="*/ 172527 w 557893"/>
              <a:gd name="connsiteY63" fmla="*/ 401926 h 605070"/>
              <a:gd name="connsiteX64" fmla="*/ 195398 w 557893"/>
              <a:gd name="connsiteY64" fmla="*/ 337201 h 605070"/>
              <a:gd name="connsiteX65" fmla="*/ 205932 w 557893"/>
              <a:gd name="connsiteY65" fmla="*/ 278447 h 605070"/>
              <a:gd name="connsiteX66" fmla="*/ 206121 w 557893"/>
              <a:gd name="connsiteY66" fmla="*/ 278447 h 605070"/>
              <a:gd name="connsiteX67" fmla="*/ 206406 w 557893"/>
              <a:gd name="connsiteY67" fmla="*/ 278447 h 605070"/>
              <a:gd name="connsiteX68" fmla="*/ 216940 w 557893"/>
              <a:gd name="connsiteY68" fmla="*/ 337201 h 605070"/>
              <a:gd name="connsiteX69" fmla="*/ 239811 w 557893"/>
              <a:gd name="connsiteY69" fmla="*/ 401926 h 605070"/>
              <a:gd name="connsiteX70" fmla="*/ 406730 w 557893"/>
              <a:gd name="connsiteY70" fmla="*/ 85850 h 605070"/>
              <a:gd name="connsiteX71" fmla="*/ 412614 w 557893"/>
              <a:gd name="connsiteY71" fmla="*/ 85850 h 605070"/>
              <a:gd name="connsiteX72" fmla="*/ 426185 w 557893"/>
              <a:gd name="connsiteY72" fmla="*/ 99398 h 605070"/>
              <a:gd name="connsiteX73" fmla="*/ 435770 w 557893"/>
              <a:gd name="connsiteY73" fmla="*/ 110483 h 605070"/>
              <a:gd name="connsiteX74" fmla="*/ 456838 w 557893"/>
              <a:gd name="connsiteY74" fmla="*/ 116641 h 605070"/>
              <a:gd name="connsiteX75" fmla="*/ 460728 w 557893"/>
              <a:gd name="connsiteY75" fmla="*/ 124788 h 605070"/>
              <a:gd name="connsiteX76" fmla="*/ 455509 w 557893"/>
              <a:gd name="connsiteY76" fmla="*/ 142221 h 605070"/>
              <a:gd name="connsiteX77" fmla="*/ 446778 w 557893"/>
              <a:gd name="connsiteY77" fmla="*/ 145821 h 605070"/>
              <a:gd name="connsiteX78" fmla="*/ 413563 w 557893"/>
              <a:gd name="connsiteY78" fmla="*/ 139284 h 605070"/>
              <a:gd name="connsiteX79" fmla="*/ 404642 w 557893"/>
              <a:gd name="connsiteY79" fmla="*/ 141084 h 605070"/>
              <a:gd name="connsiteX80" fmla="*/ 401511 w 557893"/>
              <a:gd name="connsiteY80" fmla="*/ 163443 h 605070"/>
              <a:gd name="connsiteX81" fmla="*/ 415936 w 557893"/>
              <a:gd name="connsiteY81" fmla="*/ 171496 h 605070"/>
              <a:gd name="connsiteX82" fmla="*/ 442223 w 557893"/>
              <a:gd name="connsiteY82" fmla="*/ 183338 h 605070"/>
              <a:gd name="connsiteX83" fmla="*/ 457407 w 557893"/>
              <a:gd name="connsiteY83" fmla="*/ 255152 h 605070"/>
              <a:gd name="connsiteX84" fmla="*/ 431214 w 557893"/>
              <a:gd name="connsiteY84" fmla="*/ 271921 h 605070"/>
              <a:gd name="connsiteX85" fmla="*/ 424951 w 557893"/>
              <a:gd name="connsiteY85" fmla="*/ 280258 h 605070"/>
              <a:gd name="connsiteX86" fmla="*/ 424951 w 557893"/>
              <a:gd name="connsiteY86" fmla="*/ 294185 h 605070"/>
              <a:gd name="connsiteX87" fmla="*/ 418688 w 557893"/>
              <a:gd name="connsiteY87" fmla="*/ 300627 h 605070"/>
              <a:gd name="connsiteX88" fmla="*/ 403693 w 557893"/>
              <a:gd name="connsiteY88" fmla="*/ 300627 h 605070"/>
              <a:gd name="connsiteX89" fmla="*/ 397240 w 557893"/>
              <a:gd name="connsiteY89" fmla="*/ 293806 h 605070"/>
              <a:gd name="connsiteX90" fmla="*/ 397050 w 557893"/>
              <a:gd name="connsiteY90" fmla="*/ 283669 h 605070"/>
              <a:gd name="connsiteX91" fmla="*/ 389648 w 557893"/>
              <a:gd name="connsiteY91" fmla="*/ 274668 h 605070"/>
              <a:gd name="connsiteX92" fmla="*/ 362886 w 557893"/>
              <a:gd name="connsiteY92" fmla="*/ 267089 h 605070"/>
              <a:gd name="connsiteX93" fmla="*/ 357192 w 557893"/>
              <a:gd name="connsiteY93" fmla="*/ 255246 h 605070"/>
              <a:gd name="connsiteX94" fmla="*/ 361653 w 557893"/>
              <a:gd name="connsiteY94" fmla="*/ 239804 h 605070"/>
              <a:gd name="connsiteX95" fmla="*/ 370668 w 557893"/>
              <a:gd name="connsiteY95" fmla="*/ 236014 h 605070"/>
              <a:gd name="connsiteX96" fmla="*/ 400277 w 557893"/>
              <a:gd name="connsiteY96" fmla="*/ 244920 h 605070"/>
              <a:gd name="connsiteX97" fmla="*/ 419732 w 557893"/>
              <a:gd name="connsiteY97" fmla="*/ 242362 h 605070"/>
              <a:gd name="connsiteX98" fmla="*/ 423243 w 557893"/>
              <a:gd name="connsiteY98" fmla="*/ 215929 h 605070"/>
              <a:gd name="connsiteX99" fmla="*/ 412234 w 557893"/>
              <a:gd name="connsiteY99" fmla="*/ 209487 h 605070"/>
              <a:gd name="connsiteX100" fmla="*/ 382056 w 557893"/>
              <a:gd name="connsiteY100" fmla="*/ 196033 h 605070"/>
              <a:gd name="connsiteX101" fmla="*/ 357857 w 557893"/>
              <a:gd name="connsiteY101" fmla="*/ 155105 h 605070"/>
              <a:gd name="connsiteX102" fmla="*/ 390882 w 557893"/>
              <a:gd name="connsiteY102" fmla="*/ 113230 h 605070"/>
              <a:gd name="connsiteX103" fmla="*/ 399138 w 557893"/>
              <a:gd name="connsiteY103" fmla="*/ 102051 h 605070"/>
              <a:gd name="connsiteX104" fmla="*/ 399138 w 557893"/>
              <a:gd name="connsiteY104" fmla="*/ 93429 h 605070"/>
              <a:gd name="connsiteX105" fmla="*/ 406730 w 557893"/>
              <a:gd name="connsiteY105" fmla="*/ 85850 h 605070"/>
              <a:gd name="connsiteX106" fmla="*/ 205945 w 557893"/>
              <a:gd name="connsiteY106" fmla="*/ 50 h 605070"/>
              <a:gd name="connsiteX107" fmla="*/ 302823 w 557893"/>
              <a:gd name="connsiteY107" fmla="*/ 99179 h 605070"/>
              <a:gd name="connsiteX108" fmla="*/ 206514 w 557893"/>
              <a:gd name="connsiteY108" fmla="*/ 250620 h 605070"/>
              <a:gd name="connsiteX109" fmla="*/ 205945 w 557893"/>
              <a:gd name="connsiteY109" fmla="*/ 250620 h 605070"/>
              <a:gd name="connsiteX110" fmla="*/ 205281 w 557893"/>
              <a:gd name="connsiteY110" fmla="*/ 250620 h 605070"/>
              <a:gd name="connsiteX111" fmla="*/ 108972 w 557893"/>
              <a:gd name="connsiteY111" fmla="*/ 99179 h 605070"/>
              <a:gd name="connsiteX112" fmla="*/ 205945 w 557893"/>
              <a:gd name="connsiteY112" fmla="*/ 50 h 60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57893" h="605070">
                <a:moveTo>
                  <a:pt x="546381" y="346236"/>
                </a:moveTo>
                <a:lnTo>
                  <a:pt x="547615" y="346236"/>
                </a:lnTo>
                <a:cubicBezTo>
                  <a:pt x="555112" y="346236"/>
                  <a:pt x="558243" y="349647"/>
                  <a:pt x="557863" y="357510"/>
                </a:cubicBezTo>
                <a:cubicBezTo>
                  <a:pt x="556725" y="382901"/>
                  <a:pt x="555491" y="408386"/>
                  <a:pt x="554352" y="433777"/>
                </a:cubicBezTo>
                <a:cubicBezTo>
                  <a:pt x="554068" y="438420"/>
                  <a:pt x="553024" y="442588"/>
                  <a:pt x="548374" y="445146"/>
                </a:cubicBezTo>
                <a:cubicBezTo>
                  <a:pt x="546856" y="445904"/>
                  <a:pt x="545622" y="446283"/>
                  <a:pt x="544484" y="446283"/>
                </a:cubicBezTo>
                <a:cubicBezTo>
                  <a:pt x="541257" y="446283"/>
                  <a:pt x="539170" y="443915"/>
                  <a:pt x="536987" y="441736"/>
                </a:cubicBezTo>
                <a:lnTo>
                  <a:pt x="513359" y="418334"/>
                </a:lnTo>
                <a:lnTo>
                  <a:pt x="504629" y="427051"/>
                </a:lnTo>
                <a:lnTo>
                  <a:pt x="432320" y="499244"/>
                </a:lnTo>
                <a:lnTo>
                  <a:pt x="425868" y="505686"/>
                </a:lnTo>
                <a:lnTo>
                  <a:pt x="410115" y="521413"/>
                </a:lnTo>
                <a:lnTo>
                  <a:pt x="335720" y="595691"/>
                </a:lnTo>
                <a:lnTo>
                  <a:pt x="331354" y="600049"/>
                </a:lnTo>
                <a:cubicBezTo>
                  <a:pt x="328128" y="603459"/>
                  <a:pt x="323668" y="605070"/>
                  <a:pt x="319208" y="605070"/>
                </a:cubicBezTo>
                <a:cubicBezTo>
                  <a:pt x="314843" y="605070"/>
                  <a:pt x="310478" y="603459"/>
                  <a:pt x="307062" y="600049"/>
                </a:cubicBezTo>
                <a:lnTo>
                  <a:pt x="302792" y="595691"/>
                </a:lnTo>
                <a:lnTo>
                  <a:pt x="286945" y="579963"/>
                </a:lnTo>
                <a:lnTo>
                  <a:pt x="212549" y="505686"/>
                </a:lnTo>
                <a:lnTo>
                  <a:pt x="208943" y="501991"/>
                </a:lnTo>
                <a:lnTo>
                  <a:pt x="130846" y="579963"/>
                </a:lnTo>
                <a:cubicBezTo>
                  <a:pt x="127525" y="583374"/>
                  <a:pt x="123160" y="584985"/>
                  <a:pt x="118700" y="584985"/>
                </a:cubicBezTo>
                <a:cubicBezTo>
                  <a:pt x="114240" y="584985"/>
                  <a:pt x="109970" y="583374"/>
                  <a:pt x="106554" y="579963"/>
                </a:cubicBezTo>
                <a:lnTo>
                  <a:pt x="102283" y="575605"/>
                </a:lnTo>
                <a:cubicBezTo>
                  <a:pt x="95546" y="568973"/>
                  <a:pt x="95546" y="557983"/>
                  <a:pt x="102283" y="551257"/>
                </a:cubicBezTo>
                <a:lnTo>
                  <a:pt x="192431" y="461158"/>
                </a:lnTo>
                <a:lnTo>
                  <a:pt x="196797" y="456894"/>
                </a:lnTo>
                <a:cubicBezTo>
                  <a:pt x="200023" y="453483"/>
                  <a:pt x="204483" y="451873"/>
                  <a:pt x="208943" y="451873"/>
                </a:cubicBezTo>
                <a:cubicBezTo>
                  <a:pt x="213308" y="451873"/>
                  <a:pt x="217673" y="453483"/>
                  <a:pt x="221089" y="456894"/>
                </a:cubicBezTo>
                <a:lnTo>
                  <a:pt x="225359" y="461158"/>
                </a:lnTo>
                <a:lnTo>
                  <a:pt x="241206" y="476979"/>
                </a:lnTo>
                <a:lnTo>
                  <a:pt x="315602" y="551257"/>
                </a:lnTo>
                <a:lnTo>
                  <a:pt x="319208" y="554952"/>
                </a:lnTo>
                <a:lnTo>
                  <a:pt x="381458" y="492801"/>
                </a:lnTo>
                <a:lnTo>
                  <a:pt x="397305" y="476979"/>
                </a:lnTo>
                <a:lnTo>
                  <a:pt x="403758" y="470537"/>
                </a:lnTo>
                <a:lnTo>
                  <a:pt x="476161" y="398439"/>
                </a:lnTo>
                <a:lnTo>
                  <a:pt x="484986" y="389533"/>
                </a:lnTo>
                <a:cubicBezTo>
                  <a:pt x="476730" y="381764"/>
                  <a:pt x="468759" y="373616"/>
                  <a:pt x="460788" y="365563"/>
                </a:cubicBezTo>
                <a:cubicBezTo>
                  <a:pt x="458036" y="362816"/>
                  <a:pt x="455474" y="359974"/>
                  <a:pt x="457752" y="355236"/>
                </a:cubicBezTo>
                <a:cubicBezTo>
                  <a:pt x="459934" y="350310"/>
                  <a:pt x="464015" y="350120"/>
                  <a:pt x="468000" y="349931"/>
                </a:cubicBezTo>
                <a:cubicBezTo>
                  <a:pt x="494095" y="348605"/>
                  <a:pt x="520286" y="347468"/>
                  <a:pt x="546381" y="346236"/>
                </a:cubicBezTo>
                <a:close/>
                <a:moveTo>
                  <a:pt x="278625" y="278352"/>
                </a:moveTo>
                <a:cubicBezTo>
                  <a:pt x="278625" y="278352"/>
                  <a:pt x="327877" y="302233"/>
                  <a:pt x="371816" y="329810"/>
                </a:cubicBezTo>
                <a:cubicBezTo>
                  <a:pt x="404936" y="350469"/>
                  <a:pt x="411104" y="373023"/>
                  <a:pt x="412053" y="405338"/>
                </a:cubicBezTo>
                <a:cubicBezTo>
                  <a:pt x="412148" y="405433"/>
                  <a:pt x="412148" y="405622"/>
                  <a:pt x="412148" y="405717"/>
                </a:cubicBezTo>
                <a:lnTo>
                  <a:pt x="412148" y="408086"/>
                </a:lnTo>
                <a:cubicBezTo>
                  <a:pt x="412243" y="409602"/>
                  <a:pt x="412243" y="411308"/>
                  <a:pt x="412243" y="412919"/>
                </a:cubicBezTo>
                <a:lnTo>
                  <a:pt x="379123" y="445992"/>
                </a:lnTo>
                <a:lnTo>
                  <a:pt x="372670" y="452436"/>
                </a:lnTo>
                <a:lnTo>
                  <a:pt x="356822" y="468262"/>
                </a:lnTo>
                <a:lnTo>
                  <a:pt x="319147" y="505884"/>
                </a:lnTo>
                <a:lnTo>
                  <a:pt x="265623" y="452436"/>
                </a:lnTo>
                <a:lnTo>
                  <a:pt x="249775" y="436705"/>
                </a:lnTo>
                <a:lnTo>
                  <a:pt x="245505" y="432346"/>
                </a:lnTo>
                <a:cubicBezTo>
                  <a:pt x="235730" y="422680"/>
                  <a:pt x="222729" y="417184"/>
                  <a:pt x="208779" y="417184"/>
                </a:cubicBezTo>
                <a:cubicBezTo>
                  <a:pt x="194923" y="417184"/>
                  <a:pt x="181827" y="422680"/>
                  <a:pt x="172148" y="432346"/>
                </a:cubicBezTo>
                <a:lnTo>
                  <a:pt x="167782" y="436705"/>
                </a:lnTo>
                <a:lnTo>
                  <a:pt x="89490" y="514887"/>
                </a:lnTo>
                <a:lnTo>
                  <a:pt x="190" y="514792"/>
                </a:lnTo>
                <a:lnTo>
                  <a:pt x="0" y="405433"/>
                </a:lnTo>
                <a:cubicBezTo>
                  <a:pt x="949" y="373118"/>
                  <a:pt x="7117" y="350753"/>
                  <a:pt x="40237" y="329904"/>
                </a:cubicBezTo>
                <a:cubicBezTo>
                  <a:pt x="84271" y="302233"/>
                  <a:pt x="133429" y="278447"/>
                  <a:pt x="133429" y="278447"/>
                </a:cubicBezTo>
                <a:lnTo>
                  <a:pt x="172527" y="401926"/>
                </a:lnTo>
                <a:lnTo>
                  <a:pt x="195398" y="337201"/>
                </a:lnTo>
                <a:cubicBezTo>
                  <a:pt x="155255" y="281384"/>
                  <a:pt x="198340" y="278636"/>
                  <a:pt x="205932" y="278447"/>
                </a:cubicBezTo>
                <a:lnTo>
                  <a:pt x="206121" y="278447"/>
                </a:lnTo>
                <a:lnTo>
                  <a:pt x="206406" y="278447"/>
                </a:lnTo>
                <a:cubicBezTo>
                  <a:pt x="214093" y="278636"/>
                  <a:pt x="256988" y="281384"/>
                  <a:pt x="216940" y="337201"/>
                </a:cubicBezTo>
                <a:lnTo>
                  <a:pt x="239811" y="401926"/>
                </a:lnTo>
                <a:close/>
                <a:moveTo>
                  <a:pt x="406730" y="85850"/>
                </a:moveTo>
                <a:lnTo>
                  <a:pt x="412614" y="85850"/>
                </a:lnTo>
                <a:cubicBezTo>
                  <a:pt x="426185" y="85850"/>
                  <a:pt x="426185" y="85850"/>
                  <a:pt x="426185" y="99398"/>
                </a:cubicBezTo>
                <a:cubicBezTo>
                  <a:pt x="426280" y="108967"/>
                  <a:pt x="426280" y="108967"/>
                  <a:pt x="435770" y="110483"/>
                </a:cubicBezTo>
                <a:cubicBezTo>
                  <a:pt x="443172" y="111619"/>
                  <a:pt x="450100" y="113799"/>
                  <a:pt x="456838" y="116641"/>
                </a:cubicBezTo>
                <a:cubicBezTo>
                  <a:pt x="460444" y="118346"/>
                  <a:pt x="461867" y="120809"/>
                  <a:pt x="460728" y="124788"/>
                </a:cubicBezTo>
                <a:cubicBezTo>
                  <a:pt x="458925" y="130568"/>
                  <a:pt x="457407" y="136347"/>
                  <a:pt x="455509" y="142221"/>
                </a:cubicBezTo>
                <a:cubicBezTo>
                  <a:pt x="453801" y="147621"/>
                  <a:pt x="451998" y="148379"/>
                  <a:pt x="446778" y="145821"/>
                </a:cubicBezTo>
                <a:cubicBezTo>
                  <a:pt x="436339" y="140800"/>
                  <a:pt x="425141" y="138621"/>
                  <a:pt x="413563" y="139284"/>
                </a:cubicBezTo>
                <a:cubicBezTo>
                  <a:pt x="410526" y="139379"/>
                  <a:pt x="407489" y="139757"/>
                  <a:pt x="404642" y="141084"/>
                </a:cubicBezTo>
                <a:cubicBezTo>
                  <a:pt x="394583" y="145442"/>
                  <a:pt x="392875" y="156621"/>
                  <a:pt x="401511" y="163443"/>
                </a:cubicBezTo>
                <a:cubicBezTo>
                  <a:pt x="405781" y="166853"/>
                  <a:pt x="410716" y="169317"/>
                  <a:pt x="415936" y="171496"/>
                </a:cubicBezTo>
                <a:cubicBezTo>
                  <a:pt x="424761" y="175191"/>
                  <a:pt x="433777" y="178696"/>
                  <a:pt x="442223" y="183338"/>
                </a:cubicBezTo>
                <a:cubicBezTo>
                  <a:pt x="469175" y="198307"/>
                  <a:pt x="476387" y="232130"/>
                  <a:pt x="457407" y="255152"/>
                </a:cubicBezTo>
                <a:cubicBezTo>
                  <a:pt x="450574" y="263489"/>
                  <a:pt x="441654" y="268984"/>
                  <a:pt x="431214" y="271921"/>
                </a:cubicBezTo>
                <a:cubicBezTo>
                  <a:pt x="426659" y="273152"/>
                  <a:pt x="424666" y="275616"/>
                  <a:pt x="424951" y="280258"/>
                </a:cubicBezTo>
                <a:cubicBezTo>
                  <a:pt x="425141" y="284900"/>
                  <a:pt x="424951" y="289448"/>
                  <a:pt x="424951" y="294185"/>
                </a:cubicBezTo>
                <a:cubicBezTo>
                  <a:pt x="424951" y="298353"/>
                  <a:pt x="422768" y="300438"/>
                  <a:pt x="418688" y="300627"/>
                </a:cubicBezTo>
                <a:cubicBezTo>
                  <a:pt x="413658" y="300722"/>
                  <a:pt x="408628" y="300722"/>
                  <a:pt x="403693" y="300627"/>
                </a:cubicBezTo>
                <a:cubicBezTo>
                  <a:pt x="399328" y="300438"/>
                  <a:pt x="397240" y="298069"/>
                  <a:pt x="397240" y="293806"/>
                </a:cubicBezTo>
                <a:cubicBezTo>
                  <a:pt x="397050" y="290490"/>
                  <a:pt x="397050" y="287079"/>
                  <a:pt x="397050" y="283669"/>
                </a:cubicBezTo>
                <a:cubicBezTo>
                  <a:pt x="397050" y="276184"/>
                  <a:pt x="396861" y="275805"/>
                  <a:pt x="389648" y="274668"/>
                </a:cubicBezTo>
                <a:cubicBezTo>
                  <a:pt x="380348" y="273342"/>
                  <a:pt x="371427" y="271163"/>
                  <a:pt x="362886" y="267089"/>
                </a:cubicBezTo>
                <a:cubicBezTo>
                  <a:pt x="356243" y="263963"/>
                  <a:pt x="355579" y="262163"/>
                  <a:pt x="357192" y="255246"/>
                </a:cubicBezTo>
                <a:cubicBezTo>
                  <a:pt x="358616" y="250036"/>
                  <a:pt x="360039" y="244920"/>
                  <a:pt x="361653" y="239804"/>
                </a:cubicBezTo>
                <a:cubicBezTo>
                  <a:pt x="363551" y="233930"/>
                  <a:pt x="365164" y="233172"/>
                  <a:pt x="370668" y="236014"/>
                </a:cubicBezTo>
                <a:cubicBezTo>
                  <a:pt x="379968" y="240846"/>
                  <a:pt x="389838" y="243593"/>
                  <a:pt x="400277" y="244920"/>
                </a:cubicBezTo>
                <a:cubicBezTo>
                  <a:pt x="406920" y="245772"/>
                  <a:pt x="413563" y="245014"/>
                  <a:pt x="419732" y="242362"/>
                </a:cubicBezTo>
                <a:cubicBezTo>
                  <a:pt x="431214" y="237435"/>
                  <a:pt x="433018" y="224077"/>
                  <a:pt x="423243" y="215929"/>
                </a:cubicBezTo>
                <a:cubicBezTo>
                  <a:pt x="420016" y="213276"/>
                  <a:pt x="416220" y="211287"/>
                  <a:pt x="412234" y="209487"/>
                </a:cubicBezTo>
                <a:cubicBezTo>
                  <a:pt x="402175" y="205129"/>
                  <a:pt x="391641" y="201718"/>
                  <a:pt x="382056" y="196033"/>
                </a:cubicBezTo>
                <a:cubicBezTo>
                  <a:pt x="366587" y="186654"/>
                  <a:pt x="356718" y="173864"/>
                  <a:pt x="357857" y="155105"/>
                </a:cubicBezTo>
                <a:cubicBezTo>
                  <a:pt x="359280" y="133694"/>
                  <a:pt x="371238" y="120336"/>
                  <a:pt x="390882" y="113230"/>
                </a:cubicBezTo>
                <a:cubicBezTo>
                  <a:pt x="398948" y="110388"/>
                  <a:pt x="399138" y="110483"/>
                  <a:pt x="399138" y="102051"/>
                </a:cubicBezTo>
                <a:cubicBezTo>
                  <a:pt x="399138" y="99114"/>
                  <a:pt x="398948" y="96366"/>
                  <a:pt x="399138" y="93429"/>
                </a:cubicBezTo>
                <a:cubicBezTo>
                  <a:pt x="399233" y="87082"/>
                  <a:pt x="400372" y="85945"/>
                  <a:pt x="406730" y="85850"/>
                </a:cubicBezTo>
                <a:close/>
                <a:moveTo>
                  <a:pt x="205945" y="50"/>
                </a:moveTo>
                <a:cubicBezTo>
                  <a:pt x="214105" y="-329"/>
                  <a:pt x="298173" y="-1087"/>
                  <a:pt x="302823" y="99179"/>
                </a:cubicBezTo>
                <a:cubicBezTo>
                  <a:pt x="302823" y="99179"/>
                  <a:pt x="319238" y="249483"/>
                  <a:pt x="206514" y="250620"/>
                </a:cubicBezTo>
                <a:lnTo>
                  <a:pt x="205945" y="250620"/>
                </a:lnTo>
                <a:lnTo>
                  <a:pt x="205281" y="250620"/>
                </a:lnTo>
                <a:cubicBezTo>
                  <a:pt x="92652" y="249483"/>
                  <a:pt x="108972" y="99179"/>
                  <a:pt x="108972" y="99179"/>
                </a:cubicBezTo>
                <a:cubicBezTo>
                  <a:pt x="113527" y="-1087"/>
                  <a:pt x="197690" y="-329"/>
                  <a:pt x="20594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47A49720-BD79-4575-8842-11800271B643}"/>
              </a:ext>
            </a:extLst>
          </p:cNvPr>
          <p:cNvSpPr/>
          <p:nvPr/>
        </p:nvSpPr>
        <p:spPr>
          <a:xfrm>
            <a:off x="4002532" y="3798170"/>
            <a:ext cx="476250" cy="475415"/>
          </a:xfrm>
          <a:custGeom>
            <a:avLst/>
            <a:gdLst>
              <a:gd name="connsiteX0" fmla="*/ 164777 w 604110"/>
              <a:gd name="connsiteY0" fmla="*/ 264973 h 603052"/>
              <a:gd name="connsiteX1" fmla="*/ 457609 w 604110"/>
              <a:gd name="connsiteY1" fmla="*/ 264973 h 603052"/>
              <a:gd name="connsiteX2" fmla="*/ 485066 w 604110"/>
              <a:gd name="connsiteY2" fmla="*/ 292388 h 603052"/>
              <a:gd name="connsiteX3" fmla="*/ 457609 w 604110"/>
              <a:gd name="connsiteY3" fmla="*/ 319802 h 603052"/>
              <a:gd name="connsiteX4" fmla="*/ 164777 w 604110"/>
              <a:gd name="connsiteY4" fmla="*/ 319802 h 603052"/>
              <a:gd name="connsiteX5" fmla="*/ 137320 w 604110"/>
              <a:gd name="connsiteY5" fmla="*/ 292388 h 603052"/>
              <a:gd name="connsiteX6" fmla="*/ 164777 w 604110"/>
              <a:gd name="connsiteY6" fmla="*/ 264973 h 603052"/>
              <a:gd name="connsiteX7" fmla="*/ 164777 w 604110"/>
              <a:gd name="connsiteY7" fmla="*/ 137038 h 603052"/>
              <a:gd name="connsiteX8" fmla="*/ 457609 w 604110"/>
              <a:gd name="connsiteY8" fmla="*/ 137038 h 603052"/>
              <a:gd name="connsiteX9" fmla="*/ 485066 w 604110"/>
              <a:gd name="connsiteY9" fmla="*/ 164453 h 603052"/>
              <a:gd name="connsiteX10" fmla="*/ 457609 w 604110"/>
              <a:gd name="connsiteY10" fmla="*/ 191867 h 603052"/>
              <a:gd name="connsiteX11" fmla="*/ 164777 w 604110"/>
              <a:gd name="connsiteY11" fmla="*/ 191867 h 603052"/>
              <a:gd name="connsiteX12" fmla="*/ 137320 w 604110"/>
              <a:gd name="connsiteY12" fmla="*/ 164453 h 603052"/>
              <a:gd name="connsiteX13" fmla="*/ 164777 w 604110"/>
              <a:gd name="connsiteY13" fmla="*/ 137038 h 603052"/>
              <a:gd name="connsiteX14" fmla="*/ 54919 w 604110"/>
              <a:gd name="connsiteY14" fmla="*/ 54823 h 603052"/>
              <a:gd name="connsiteX15" fmla="*/ 54919 w 604110"/>
              <a:gd name="connsiteY15" fmla="*/ 420355 h 603052"/>
              <a:gd name="connsiteX16" fmla="*/ 137298 w 604110"/>
              <a:gd name="connsiteY16" fmla="*/ 420355 h 603052"/>
              <a:gd name="connsiteX17" fmla="*/ 164757 w 604110"/>
              <a:gd name="connsiteY17" fmla="*/ 447766 h 603052"/>
              <a:gd name="connsiteX18" fmla="*/ 164757 w 604110"/>
              <a:gd name="connsiteY18" fmla="*/ 523011 h 603052"/>
              <a:gd name="connsiteX19" fmla="*/ 304664 w 604110"/>
              <a:gd name="connsiteY19" fmla="*/ 425289 h 603052"/>
              <a:gd name="connsiteX20" fmla="*/ 320316 w 604110"/>
              <a:gd name="connsiteY20" fmla="*/ 420355 h 603052"/>
              <a:gd name="connsiteX21" fmla="*/ 549191 w 604110"/>
              <a:gd name="connsiteY21" fmla="*/ 420355 h 603052"/>
              <a:gd name="connsiteX22" fmla="*/ 549191 w 604110"/>
              <a:gd name="connsiteY22" fmla="*/ 54823 h 603052"/>
              <a:gd name="connsiteX23" fmla="*/ 27460 w 604110"/>
              <a:gd name="connsiteY23" fmla="*/ 0 h 603052"/>
              <a:gd name="connsiteX24" fmla="*/ 576650 w 604110"/>
              <a:gd name="connsiteY24" fmla="*/ 0 h 603052"/>
              <a:gd name="connsiteX25" fmla="*/ 604110 w 604110"/>
              <a:gd name="connsiteY25" fmla="*/ 27411 h 603052"/>
              <a:gd name="connsiteX26" fmla="*/ 604110 w 604110"/>
              <a:gd name="connsiteY26" fmla="*/ 447766 h 603052"/>
              <a:gd name="connsiteX27" fmla="*/ 576650 w 604110"/>
              <a:gd name="connsiteY27" fmla="*/ 475178 h 603052"/>
              <a:gd name="connsiteX28" fmla="*/ 328965 w 604110"/>
              <a:gd name="connsiteY28" fmla="*/ 475178 h 603052"/>
              <a:gd name="connsiteX29" fmla="*/ 153087 w 604110"/>
              <a:gd name="connsiteY29" fmla="*/ 598118 h 603052"/>
              <a:gd name="connsiteX30" fmla="*/ 137298 w 604110"/>
              <a:gd name="connsiteY30" fmla="*/ 603052 h 603052"/>
              <a:gd name="connsiteX31" fmla="*/ 124666 w 604110"/>
              <a:gd name="connsiteY31" fmla="*/ 599900 h 603052"/>
              <a:gd name="connsiteX32" fmla="*/ 109838 w 604110"/>
              <a:gd name="connsiteY32" fmla="*/ 575641 h 603052"/>
              <a:gd name="connsiteX33" fmla="*/ 109838 w 604110"/>
              <a:gd name="connsiteY33" fmla="*/ 475178 h 603052"/>
              <a:gd name="connsiteX34" fmla="*/ 27460 w 604110"/>
              <a:gd name="connsiteY34" fmla="*/ 475178 h 603052"/>
              <a:gd name="connsiteX35" fmla="*/ 0 w 604110"/>
              <a:gd name="connsiteY35" fmla="*/ 447766 h 603052"/>
              <a:gd name="connsiteX36" fmla="*/ 0 w 604110"/>
              <a:gd name="connsiteY36" fmla="*/ 27411 h 603052"/>
              <a:gd name="connsiteX37" fmla="*/ 27460 w 604110"/>
              <a:gd name="connsiteY37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4110" h="603052">
                <a:moveTo>
                  <a:pt x="164777" y="264973"/>
                </a:moveTo>
                <a:lnTo>
                  <a:pt x="457609" y="264973"/>
                </a:lnTo>
                <a:cubicBezTo>
                  <a:pt x="472848" y="264973"/>
                  <a:pt x="485066" y="277310"/>
                  <a:pt x="485066" y="292388"/>
                </a:cubicBezTo>
                <a:cubicBezTo>
                  <a:pt x="485066" y="307603"/>
                  <a:pt x="472848" y="319802"/>
                  <a:pt x="457609" y="319802"/>
                </a:cubicBezTo>
                <a:lnTo>
                  <a:pt x="164777" y="319802"/>
                </a:lnTo>
                <a:cubicBezTo>
                  <a:pt x="149676" y="319802"/>
                  <a:pt x="137320" y="307603"/>
                  <a:pt x="137320" y="292388"/>
                </a:cubicBezTo>
                <a:cubicBezTo>
                  <a:pt x="137320" y="277310"/>
                  <a:pt x="149676" y="264973"/>
                  <a:pt x="164777" y="264973"/>
                </a:cubicBezTo>
                <a:close/>
                <a:moveTo>
                  <a:pt x="164777" y="137038"/>
                </a:moveTo>
                <a:lnTo>
                  <a:pt x="457609" y="137038"/>
                </a:lnTo>
                <a:cubicBezTo>
                  <a:pt x="472848" y="137038"/>
                  <a:pt x="485066" y="149375"/>
                  <a:pt x="485066" y="164453"/>
                </a:cubicBezTo>
                <a:cubicBezTo>
                  <a:pt x="485066" y="179531"/>
                  <a:pt x="472848" y="191867"/>
                  <a:pt x="457609" y="191867"/>
                </a:cubicBezTo>
                <a:lnTo>
                  <a:pt x="164777" y="191867"/>
                </a:lnTo>
                <a:cubicBezTo>
                  <a:pt x="149676" y="191867"/>
                  <a:pt x="137320" y="179531"/>
                  <a:pt x="137320" y="164453"/>
                </a:cubicBezTo>
                <a:cubicBezTo>
                  <a:pt x="137320" y="149375"/>
                  <a:pt x="149676" y="137038"/>
                  <a:pt x="164777" y="137038"/>
                </a:cubicBezTo>
                <a:close/>
                <a:moveTo>
                  <a:pt x="54919" y="54823"/>
                </a:moveTo>
                <a:lnTo>
                  <a:pt x="54919" y="420355"/>
                </a:lnTo>
                <a:lnTo>
                  <a:pt x="137298" y="420355"/>
                </a:lnTo>
                <a:cubicBezTo>
                  <a:pt x="152401" y="420355"/>
                  <a:pt x="164757" y="432553"/>
                  <a:pt x="164757" y="447766"/>
                </a:cubicBezTo>
                <a:lnTo>
                  <a:pt x="164757" y="523011"/>
                </a:lnTo>
                <a:lnTo>
                  <a:pt x="304664" y="425289"/>
                </a:lnTo>
                <a:cubicBezTo>
                  <a:pt x="309194" y="422000"/>
                  <a:pt x="314686" y="420355"/>
                  <a:pt x="320316" y="420355"/>
                </a:cubicBezTo>
                <a:lnTo>
                  <a:pt x="549191" y="420355"/>
                </a:lnTo>
                <a:lnTo>
                  <a:pt x="549191" y="54823"/>
                </a:lnTo>
                <a:close/>
                <a:moveTo>
                  <a:pt x="27460" y="0"/>
                </a:moveTo>
                <a:lnTo>
                  <a:pt x="576650" y="0"/>
                </a:lnTo>
                <a:cubicBezTo>
                  <a:pt x="591753" y="0"/>
                  <a:pt x="604110" y="12335"/>
                  <a:pt x="604110" y="27411"/>
                </a:cubicBezTo>
                <a:lnTo>
                  <a:pt x="604110" y="447766"/>
                </a:lnTo>
                <a:cubicBezTo>
                  <a:pt x="604110" y="462843"/>
                  <a:pt x="591753" y="475178"/>
                  <a:pt x="576650" y="475178"/>
                </a:cubicBezTo>
                <a:lnTo>
                  <a:pt x="328965" y="475178"/>
                </a:lnTo>
                <a:lnTo>
                  <a:pt x="153087" y="598118"/>
                </a:lnTo>
                <a:cubicBezTo>
                  <a:pt x="148282" y="601408"/>
                  <a:pt x="142790" y="603052"/>
                  <a:pt x="137298" y="603052"/>
                </a:cubicBezTo>
                <a:cubicBezTo>
                  <a:pt x="132904" y="603052"/>
                  <a:pt x="128648" y="602093"/>
                  <a:pt x="124666" y="599900"/>
                </a:cubicBezTo>
                <a:cubicBezTo>
                  <a:pt x="115467" y="595240"/>
                  <a:pt x="109838" y="585920"/>
                  <a:pt x="109838" y="575641"/>
                </a:cubicBezTo>
                <a:lnTo>
                  <a:pt x="109838" y="475178"/>
                </a:lnTo>
                <a:lnTo>
                  <a:pt x="27460" y="475178"/>
                </a:lnTo>
                <a:cubicBezTo>
                  <a:pt x="12357" y="475178"/>
                  <a:pt x="0" y="462843"/>
                  <a:pt x="0" y="447766"/>
                </a:cubicBezTo>
                <a:lnTo>
                  <a:pt x="0" y="27411"/>
                </a:lnTo>
                <a:cubicBezTo>
                  <a:pt x="0" y="12335"/>
                  <a:pt x="12357" y="0"/>
                  <a:pt x="27460" y="0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84DDACC6-537E-4BC4-BCAB-9C325A6D6876}"/>
              </a:ext>
            </a:extLst>
          </p:cNvPr>
          <p:cNvSpPr/>
          <p:nvPr/>
        </p:nvSpPr>
        <p:spPr>
          <a:xfrm>
            <a:off x="5698497" y="3798115"/>
            <a:ext cx="476250" cy="475525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88862 h 440259"/>
              <a:gd name="T27" fmla="*/ 88862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57" h="2757">
                <a:moveTo>
                  <a:pt x="1063" y="2589"/>
                </a:moveTo>
                <a:lnTo>
                  <a:pt x="0" y="2757"/>
                </a:lnTo>
                <a:lnTo>
                  <a:pt x="168" y="1694"/>
                </a:lnTo>
                <a:lnTo>
                  <a:pt x="1226" y="883"/>
                </a:lnTo>
                <a:lnTo>
                  <a:pt x="1503" y="1160"/>
                </a:lnTo>
                <a:lnTo>
                  <a:pt x="984" y="1679"/>
                </a:lnTo>
                <a:cubicBezTo>
                  <a:pt x="914" y="1646"/>
                  <a:pt x="827" y="1659"/>
                  <a:pt x="769" y="1717"/>
                </a:cubicBezTo>
                <a:cubicBezTo>
                  <a:pt x="694" y="1792"/>
                  <a:pt x="694" y="1913"/>
                  <a:pt x="769" y="1988"/>
                </a:cubicBezTo>
                <a:cubicBezTo>
                  <a:pt x="844" y="2063"/>
                  <a:pt x="965" y="2063"/>
                  <a:pt x="1040" y="1988"/>
                </a:cubicBezTo>
                <a:cubicBezTo>
                  <a:pt x="1098" y="1930"/>
                  <a:pt x="1111" y="1844"/>
                  <a:pt x="1079" y="1773"/>
                </a:cubicBezTo>
                <a:lnTo>
                  <a:pt x="1597" y="1254"/>
                </a:lnTo>
                <a:lnTo>
                  <a:pt x="1875" y="1531"/>
                </a:lnTo>
                <a:lnTo>
                  <a:pt x="1063" y="2589"/>
                </a:lnTo>
                <a:close/>
                <a:moveTo>
                  <a:pt x="1763" y="291"/>
                </a:moveTo>
                <a:lnTo>
                  <a:pt x="1695" y="223"/>
                </a:lnTo>
                <a:lnTo>
                  <a:pt x="1266" y="652"/>
                </a:lnTo>
                <a:lnTo>
                  <a:pt x="2105" y="1491"/>
                </a:lnTo>
                <a:lnTo>
                  <a:pt x="2534" y="1062"/>
                </a:lnTo>
                <a:lnTo>
                  <a:pt x="2466" y="994"/>
                </a:lnTo>
                <a:lnTo>
                  <a:pt x="2757" y="755"/>
                </a:lnTo>
                <a:lnTo>
                  <a:pt x="2002" y="0"/>
                </a:lnTo>
                <a:lnTo>
                  <a:pt x="1763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E00C40A6-7B58-4FDC-8EC0-4F914217D0DB}"/>
              </a:ext>
            </a:extLst>
          </p:cNvPr>
          <p:cNvSpPr/>
          <p:nvPr/>
        </p:nvSpPr>
        <p:spPr>
          <a:xfrm>
            <a:off x="7406343" y="3866090"/>
            <a:ext cx="476250" cy="339576"/>
          </a:xfrm>
          <a:custGeom>
            <a:avLst/>
            <a:gdLst>
              <a:gd name="connsiteX0" fmla="*/ 206677 w 567167"/>
              <a:gd name="connsiteY0" fmla="*/ 136244 h 404402"/>
              <a:gd name="connsiteX1" fmla="*/ 140655 w 567167"/>
              <a:gd name="connsiteY1" fmla="*/ 202208 h 404402"/>
              <a:gd name="connsiteX2" fmla="*/ 206677 w 567167"/>
              <a:gd name="connsiteY2" fmla="*/ 266738 h 404402"/>
              <a:gd name="connsiteX3" fmla="*/ 272699 w 567167"/>
              <a:gd name="connsiteY3" fmla="*/ 202208 h 404402"/>
              <a:gd name="connsiteX4" fmla="*/ 206677 w 567167"/>
              <a:gd name="connsiteY4" fmla="*/ 136244 h 404402"/>
              <a:gd name="connsiteX5" fmla="*/ 459789 w 567167"/>
              <a:gd name="connsiteY5" fmla="*/ 65329 h 404402"/>
              <a:gd name="connsiteX6" fmla="*/ 442203 w 567167"/>
              <a:gd name="connsiteY6" fmla="*/ 81823 h 404402"/>
              <a:gd name="connsiteX7" fmla="*/ 457995 w 567167"/>
              <a:gd name="connsiteY7" fmla="*/ 123417 h 404402"/>
              <a:gd name="connsiteX8" fmla="*/ 501062 w 567167"/>
              <a:gd name="connsiteY8" fmla="*/ 107640 h 404402"/>
              <a:gd name="connsiteX9" fmla="*/ 483835 w 567167"/>
              <a:gd name="connsiteY9" fmla="*/ 66046 h 404402"/>
              <a:gd name="connsiteX10" fmla="*/ 459789 w 567167"/>
              <a:gd name="connsiteY10" fmla="*/ 65329 h 404402"/>
              <a:gd name="connsiteX11" fmla="*/ 445075 w 567167"/>
              <a:gd name="connsiteY11" fmla="*/ 69 h 404402"/>
              <a:gd name="connsiteX12" fmla="*/ 466608 w 567167"/>
              <a:gd name="connsiteY12" fmla="*/ 20149 h 404402"/>
              <a:gd name="connsiteX13" fmla="*/ 479528 w 567167"/>
              <a:gd name="connsiteY13" fmla="*/ 21583 h 404402"/>
              <a:gd name="connsiteX14" fmla="*/ 501062 w 567167"/>
              <a:gd name="connsiteY14" fmla="*/ 1504 h 404402"/>
              <a:gd name="connsiteX15" fmla="*/ 521160 w 567167"/>
              <a:gd name="connsiteY15" fmla="*/ 10109 h 404402"/>
              <a:gd name="connsiteX16" fmla="*/ 521160 w 567167"/>
              <a:gd name="connsiteY16" fmla="*/ 40229 h 404402"/>
              <a:gd name="connsiteX17" fmla="*/ 529774 w 567167"/>
              <a:gd name="connsiteY17" fmla="*/ 48835 h 404402"/>
              <a:gd name="connsiteX18" fmla="*/ 559921 w 567167"/>
              <a:gd name="connsiteY18" fmla="*/ 50269 h 404402"/>
              <a:gd name="connsiteX19" fmla="*/ 567099 w 567167"/>
              <a:gd name="connsiteY19" fmla="*/ 70349 h 404402"/>
              <a:gd name="connsiteX20" fmla="*/ 547001 w 567167"/>
              <a:gd name="connsiteY20" fmla="*/ 90429 h 404402"/>
              <a:gd name="connsiteX21" fmla="*/ 547001 w 567167"/>
              <a:gd name="connsiteY21" fmla="*/ 103337 h 404402"/>
              <a:gd name="connsiteX22" fmla="*/ 567099 w 567167"/>
              <a:gd name="connsiteY22" fmla="*/ 124851 h 404402"/>
              <a:gd name="connsiteX23" fmla="*/ 558485 w 567167"/>
              <a:gd name="connsiteY23" fmla="*/ 144931 h 404402"/>
              <a:gd name="connsiteX24" fmla="*/ 528338 w 567167"/>
              <a:gd name="connsiteY24" fmla="*/ 144931 h 404402"/>
              <a:gd name="connsiteX25" fmla="*/ 518289 w 567167"/>
              <a:gd name="connsiteY25" fmla="*/ 153537 h 404402"/>
              <a:gd name="connsiteX26" fmla="*/ 518289 w 567167"/>
              <a:gd name="connsiteY26" fmla="*/ 182222 h 404402"/>
              <a:gd name="connsiteX27" fmla="*/ 498191 w 567167"/>
              <a:gd name="connsiteY27" fmla="*/ 189394 h 404402"/>
              <a:gd name="connsiteX28" fmla="*/ 476657 w 567167"/>
              <a:gd name="connsiteY28" fmla="*/ 169314 h 404402"/>
              <a:gd name="connsiteX29" fmla="*/ 463737 w 567167"/>
              <a:gd name="connsiteY29" fmla="*/ 167880 h 404402"/>
              <a:gd name="connsiteX30" fmla="*/ 442203 w 567167"/>
              <a:gd name="connsiteY30" fmla="*/ 187959 h 404402"/>
              <a:gd name="connsiteX31" fmla="*/ 422105 w 567167"/>
              <a:gd name="connsiteY31" fmla="*/ 179354 h 404402"/>
              <a:gd name="connsiteX32" fmla="*/ 422105 w 567167"/>
              <a:gd name="connsiteY32" fmla="*/ 149234 h 404402"/>
              <a:gd name="connsiteX33" fmla="*/ 413492 w 567167"/>
              <a:gd name="connsiteY33" fmla="*/ 140628 h 404402"/>
              <a:gd name="connsiteX34" fmla="*/ 383345 w 567167"/>
              <a:gd name="connsiteY34" fmla="*/ 139194 h 404402"/>
              <a:gd name="connsiteX35" fmla="*/ 374731 w 567167"/>
              <a:gd name="connsiteY35" fmla="*/ 119114 h 404402"/>
              <a:gd name="connsiteX36" fmla="*/ 396265 w 567167"/>
              <a:gd name="connsiteY36" fmla="*/ 99034 h 404402"/>
              <a:gd name="connsiteX37" fmla="*/ 396265 w 567167"/>
              <a:gd name="connsiteY37" fmla="*/ 86126 h 404402"/>
              <a:gd name="connsiteX38" fmla="*/ 376167 w 567167"/>
              <a:gd name="connsiteY38" fmla="*/ 64612 h 404402"/>
              <a:gd name="connsiteX39" fmla="*/ 384780 w 567167"/>
              <a:gd name="connsiteY39" fmla="*/ 44532 h 404402"/>
              <a:gd name="connsiteX40" fmla="*/ 414927 w 567167"/>
              <a:gd name="connsiteY40" fmla="*/ 44532 h 404402"/>
              <a:gd name="connsiteX41" fmla="*/ 423541 w 567167"/>
              <a:gd name="connsiteY41" fmla="*/ 35926 h 404402"/>
              <a:gd name="connsiteX42" fmla="*/ 424976 w 567167"/>
              <a:gd name="connsiteY42" fmla="*/ 7241 h 404402"/>
              <a:gd name="connsiteX43" fmla="*/ 182277 w 567167"/>
              <a:gd name="connsiteY43" fmla="*/ 14 h 404402"/>
              <a:gd name="connsiteX44" fmla="*/ 228206 w 567167"/>
              <a:gd name="connsiteY44" fmla="*/ 14 h 404402"/>
              <a:gd name="connsiteX45" fmla="*/ 254040 w 567167"/>
              <a:gd name="connsiteY45" fmla="*/ 54506 h 404402"/>
              <a:gd name="connsiteX46" fmla="*/ 278440 w 567167"/>
              <a:gd name="connsiteY46" fmla="*/ 64544 h 404402"/>
              <a:gd name="connsiteX47" fmla="*/ 335850 w 567167"/>
              <a:gd name="connsiteY47" fmla="*/ 43034 h 404402"/>
              <a:gd name="connsiteX48" fmla="*/ 367426 w 567167"/>
              <a:gd name="connsiteY48" fmla="*/ 73148 h 404402"/>
              <a:gd name="connsiteX49" fmla="*/ 345897 w 567167"/>
              <a:gd name="connsiteY49" fmla="*/ 130508 h 404402"/>
              <a:gd name="connsiteX50" fmla="*/ 355943 w 567167"/>
              <a:gd name="connsiteY50" fmla="*/ 154886 h 404402"/>
              <a:gd name="connsiteX51" fmla="*/ 413354 w 567167"/>
              <a:gd name="connsiteY51" fmla="*/ 177830 h 404402"/>
              <a:gd name="connsiteX52" fmla="*/ 413354 w 567167"/>
              <a:gd name="connsiteY52" fmla="*/ 222284 h 404402"/>
              <a:gd name="connsiteX53" fmla="*/ 355943 w 567167"/>
              <a:gd name="connsiteY53" fmla="*/ 248096 h 404402"/>
              <a:gd name="connsiteX54" fmla="*/ 345897 w 567167"/>
              <a:gd name="connsiteY54" fmla="*/ 272474 h 404402"/>
              <a:gd name="connsiteX55" fmla="*/ 368861 w 567167"/>
              <a:gd name="connsiteY55" fmla="*/ 328400 h 404402"/>
              <a:gd name="connsiteX56" fmla="*/ 337285 w 567167"/>
              <a:gd name="connsiteY56" fmla="*/ 359948 h 404402"/>
              <a:gd name="connsiteX57" fmla="*/ 279875 w 567167"/>
              <a:gd name="connsiteY57" fmla="*/ 338438 h 404402"/>
              <a:gd name="connsiteX58" fmla="*/ 254040 w 567167"/>
              <a:gd name="connsiteY58" fmla="*/ 348476 h 404402"/>
              <a:gd name="connsiteX59" fmla="*/ 229641 w 567167"/>
              <a:gd name="connsiteY59" fmla="*/ 404402 h 404402"/>
              <a:gd name="connsiteX60" fmla="*/ 185148 w 567167"/>
              <a:gd name="connsiteY60" fmla="*/ 404402 h 404402"/>
              <a:gd name="connsiteX61" fmla="*/ 159313 w 567167"/>
              <a:gd name="connsiteY61" fmla="*/ 348476 h 404402"/>
              <a:gd name="connsiteX62" fmla="*/ 133479 w 567167"/>
              <a:gd name="connsiteY62" fmla="*/ 338438 h 404402"/>
              <a:gd name="connsiteX63" fmla="*/ 77504 w 567167"/>
              <a:gd name="connsiteY63" fmla="*/ 361382 h 404402"/>
              <a:gd name="connsiteX64" fmla="*/ 44493 w 567167"/>
              <a:gd name="connsiteY64" fmla="*/ 329834 h 404402"/>
              <a:gd name="connsiteX65" fmla="*/ 67457 w 567167"/>
              <a:gd name="connsiteY65" fmla="*/ 272474 h 404402"/>
              <a:gd name="connsiteX66" fmla="*/ 57410 w 567167"/>
              <a:gd name="connsiteY66" fmla="*/ 248096 h 404402"/>
              <a:gd name="connsiteX67" fmla="*/ 0 w 567167"/>
              <a:gd name="connsiteY67" fmla="*/ 225152 h 404402"/>
              <a:gd name="connsiteX68" fmla="*/ 0 w 567167"/>
              <a:gd name="connsiteY68" fmla="*/ 180698 h 404402"/>
              <a:gd name="connsiteX69" fmla="*/ 55975 w 567167"/>
              <a:gd name="connsiteY69" fmla="*/ 156320 h 404402"/>
              <a:gd name="connsiteX70" fmla="*/ 67457 w 567167"/>
              <a:gd name="connsiteY70" fmla="*/ 130508 h 404402"/>
              <a:gd name="connsiteX71" fmla="*/ 43057 w 567167"/>
              <a:gd name="connsiteY71" fmla="*/ 74582 h 404402"/>
              <a:gd name="connsiteX72" fmla="*/ 76068 w 567167"/>
              <a:gd name="connsiteY72" fmla="*/ 43034 h 404402"/>
              <a:gd name="connsiteX73" fmla="*/ 133479 w 567167"/>
              <a:gd name="connsiteY73" fmla="*/ 65978 h 404402"/>
              <a:gd name="connsiteX74" fmla="*/ 159313 w 567167"/>
              <a:gd name="connsiteY74" fmla="*/ 54506 h 404402"/>
              <a:gd name="connsiteX75" fmla="*/ 182277 w 567167"/>
              <a:gd name="connsiteY75" fmla="*/ 14 h 40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67167" h="404402">
                <a:moveTo>
                  <a:pt x="206677" y="136244"/>
                </a:moveTo>
                <a:cubicBezTo>
                  <a:pt x="170795" y="136244"/>
                  <a:pt x="140655" y="166358"/>
                  <a:pt x="140655" y="202208"/>
                </a:cubicBezTo>
                <a:cubicBezTo>
                  <a:pt x="140655" y="236624"/>
                  <a:pt x="170795" y="266738"/>
                  <a:pt x="206677" y="266738"/>
                </a:cubicBezTo>
                <a:cubicBezTo>
                  <a:pt x="242558" y="266738"/>
                  <a:pt x="272699" y="238058"/>
                  <a:pt x="272699" y="202208"/>
                </a:cubicBezTo>
                <a:cubicBezTo>
                  <a:pt x="272699" y="166358"/>
                  <a:pt x="242558" y="136244"/>
                  <a:pt x="206677" y="136244"/>
                </a:cubicBezTo>
                <a:close/>
                <a:moveTo>
                  <a:pt x="459789" y="65329"/>
                </a:moveTo>
                <a:cubicBezTo>
                  <a:pt x="452252" y="68197"/>
                  <a:pt x="445792" y="73935"/>
                  <a:pt x="442203" y="81823"/>
                </a:cubicBezTo>
                <a:cubicBezTo>
                  <a:pt x="435026" y="97600"/>
                  <a:pt x="442203" y="116246"/>
                  <a:pt x="457995" y="123417"/>
                </a:cubicBezTo>
                <a:cubicBezTo>
                  <a:pt x="475222" y="130588"/>
                  <a:pt x="493884" y="123417"/>
                  <a:pt x="501062" y="107640"/>
                </a:cubicBezTo>
                <a:cubicBezTo>
                  <a:pt x="506804" y="91863"/>
                  <a:pt x="499627" y="73217"/>
                  <a:pt x="483835" y="66046"/>
                </a:cubicBezTo>
                <a:cubicBezTo>
                  <a:pt x="475940" y="62460"/>
                  <a:pt x="467326" y="62460"/>
                  <a:pt x="459789" y="65329"/>
                </a:cubicBezTo>
                <a:close/>
                <a:moveTo>
                  <a:pt x="445075" y="69"/>
                </a:moveTo>
                <a:cubicBezTo>
                  <a:pt x="446510" y="-1365"/>
                  <a:pt x="466608" y="20149"/>
                  <a:pt x="466608" y="20149"/>
                </a:cubicBezTo>
                <a:lnTo>
                  <a:pt x="479528" y="21583"/>
                </a:lnTo>
                <a:cubicBezTo>
                  <a:pt x="479528" y="21583"/>
                  <a:pt x="499627" y="69"/>
                  <a:pt x="501062" y="1504"/>
                </a:cubicBezTo>
                <a:lnTo>
                  <a:pt x="521160" y="10109"/>
                </a:lnTo>
                <a:cubicBezTo>
                  <a:pt x="522596" y="10109"/>
                  <a:pt x="521160" y="40229"/>
                  <a:pt x="521160" y="40229"/>
                </a:cubicBezTo>
                <a:lnTo>
                  <a:pt x="529774" y="48835"/>
                </a:lnTo>
                <a:cubicBezTo>
                  <a:pt x="529774" y="48835"/>
                  <a:pt x="558485" y="48835"/>
                  <a:pt x="559921" y="50269"/>
                </a:cubicBezTo>
                <a:lnTo>
                  <a:pt x="567099" y="70349"/>
                </a:lnTo>
                <a:cubicBezTo>
                  <a:pt x="568534" y="71783"/>
                  <a:pt x="547001" y="90429"/>
                  <a:pt x="547001" y="90429"/>
                </a:cubicBezTo>
                <a:lnTo>
                  <a:pt x="547001" y="103337"/>
                </a:lnTo>
                <a:cubicBezTo>
                  <a:pt x="547001" y="103337"/>
                  <a:pt x="567099" y="123417"/>
                  <a:pt x="567099" y="124851"/>
                </a:cubicBezTo>
                <a:lnTo>
                  <a:pt x="558485" y="144931"/>
                </a:lnTo>
                <a:cubicBezTo>
                  <a:pt x="557050" y="146365"/>
                  <a:pt x="528338" y="144931"/>
                  <a:pt x="528338" y="144931"/>
                </a:cubicBezTo>
                <a:lnTo>
                  <a:pt x="518289" y="153537"/>
                </a:lnTo>
                <a:cubicBezTo>
                  <a:pt x="518289" y="153537"/>
                  <a:pt x="519725" y="182222"/>
                  <a:pt x="518289" y="182222"/>
                </a:cubicBezTo>
                <a:lnTo>
                  <a:pt x="498191" y="189394"/>
                </a:lnTo>
                <a:cubicBezTo>
                  <a:pt x="496755" y="190828"/>
                  <a:pt x="476657" y="169314"/>
                  <a:pt x="476657" y="169314"/>
                </a:cubicBezTo>
                <a:lnTo>
                  <a:pt x="463737" y="167880"/>
                </a:lnTo>
                <a:cubicBezTo>
                  <a:pt x="463737" y="167880"/>
                  <a:pt x="443639" y="187959"/>
                  <a:pt x="442203" y="187959"/>
                </a:cubicBezTo>
                <a:lnTo>
                  <a:pt x="422105" y="179354"/>
                </a:lnTo>
                <a:cubicBezTo>
                  <a:pt x="420670" y="177920"/>
                  <a:pt x="422105" y="149234"/>
                  <a:pt x="422105" y="149234"/>
                </a:cubicBezTo>
                <a:lnTo>
                  <a:pt x="413492" y="140628"/>
                </a:lnTo>
                <a:cubicBezTo>
                  <a:pt x="413492" y="140628"/>
                  <a:pt x="383345" y="140628"/>
                  <a:pt x="383345" y="139194"/>
                </a:cubicBezTo>
                <a:lnTo>
                  <a:pt x="374731" y="119114"/>
                </a:lnTo>
                <a:cubicBezTo>
                  <a:pt x="374731" y="117680"/>
                  <a:pt x="396265" y="99034"/>
                  <a:pt x="396265" y="99034"/>
                </a:cubicBezTo>
                <a:lnTo>
                  <a:pt x="396265" y="86126"/>
                </a:lnTo>
                <a:cubicBezTo>
                  <a:pt x="396265" y="86126"/>
                  <a:pt x="374731" y="66046"/>
                  <a:pt x="376167" y="64612"/>
                </a:cubicBezTo>
                <a:lnTo>
                  <a:pt x="384780" y="44532"/>
                </a:lnTo>
                <a:cubicBezTo>
                  <a:pt x="384780" y="43098"/>
                  <a:pt x="414927" y="44532"/>
                  <a:pt x="414927" y="44532"/>
                </a:cubicBezTo>
                <a:lnTo>
                  <a:pt x="423541" y="35926"/>
                </a:lnTo>
                <a:cubicBezTo>
                  <a:pt x="423541" y="35926"/>
                  <a:pt x="423541" y="7241"/>
                  <a:pt x="424976" y="7241"/>
                </a:cubicBezTo>
                <a:close/>
                <a:moveTo>
                  <a:pt x="182277" y="14"/>
                </a:moveTo>
                <a:lnTo>
                  <a:pt x="228206" y="14"/>
                </a:lnTo>
                <a:cubicBezTo>
                  <a:pt x="231076" y="14"/>
                  <a:pt x="254040" y="54506"/>
                  <a:pt x="254040" y="54506"/>
                </a:cubicBezTo>
                <a:lnTo>
                  <a:pt x="278440" y="64544"/>
                </a:lnTo>
                <a:cubicBezTo>
                  <a:pt x="278440" y="64544"/>
                  <a:pt x="332979" y="40166"/>
                  <a:pt x="335850" y="43034"/>
                </a:cubicBezTo>
                <a:lnTo>
                  <a:pt x="367426" y="73148"/>
                </a:lnTo>
                <a:cubicBezTo>
                  <a:pt x="370296" y="76016"/>
                  <a:pt x="345897" y="130508"/>
                  <a:pt x="345897" y="130508"/>
                </a:cubicBezTo>
                <a:lnTo>
                  <a:pt x="355943" y="154886"/>
                </a:lnTo>
                <a:cubicBezTo>
                  <a:pt x="355943" y="154886"/>
                  <a:pt x="413354" y="174962"/>
                  <a:pt x="413354" y="177830"/>
                </a:cubicBezTo>
                <a:lnTo>
                  <a:pt x="413354" y="222284"/>
                </a:lnTo>
                <a:cubicBezTo>
                  <a:pt x="413354" y="226586"/>
                  <a:pt x="355943" y="248096"/>
                  <a:pt x="355943" y="248096"/>
                </a:cubicBezTo>
                <a:lnTo>
                  <a:pt x="345897" y="272474"/>
                </a:lnTo>
                <a:cubicBezTo>
                  <a:pt x="345897" y="272474"/>
                  <a:pt x="371731" y="325532"/>
                  <a:pt x="368861" y="328400"/>
                </a:cubicBezTo>
                <a:lnTo>
                  <a:pt x="337285" y="359948"/>
                </a:lnTo>
                <a:cubicBezTo>
                  <a:pt x="334415" y="361382"/>
                  <a:pt x="279875" y="338438"/>
                  <a:pt x="279875" y="338438"/>
                </a:cubicBezTo>
                <a:lnTo>
                  <a:pt x="254040" y="348476"/>
                </a:lnTo>
                <a:cubicBezTo>
                  <a:pt x="254040" y="348476"/>
                  <a:pt x="233947" y="404402"/>
                  <a:pt x="229641" y="404402"/>
                </a:cubicBezTo>
                <a:lnTo>
                  <a:pt x="185148" y="404402"/>
                </a:lnTo>
                <a:cubicBezTo>
                  <a:pt x="182277" y="404402"/>
                  <a:pt x="159313" y="348476"/>
                  <a:pt x="159313" y="348476"/>
                </a:cubicBezTo>
                <a:lnTo>
                  <a:pt x="133479" y="338438"/>
                </a:lnTo>
                <a:cubicBezTo>
                  <a:pt x="133479" y="338438"/>
                  <a:pt x="78939" y="362816"/>
                  <a:pt x="77504" y="361382"/>
                </a:cubicBezTo>
                <a:lnTo>
                  <a:pt x="44493" y="329834"/>
                </a:lnTo>
                <a:cubicBezTo>
                  <a:pt x="43057" y="326966"/>
                  <a:pt x="67457" y="272474"/>
                  <a:pt x="67457" y="272474"/>
                </a:cubicBezTo>
                <a:lnTo>
                  <a:pt x="57410" y="248096"/>
                </a:lnTo>
                <a:cubicBezTo>
                  <a:pt x="57410" y="248096"/>
                  <a:pt x="0" y="228020"/>
                  <a:pt x="0" y="225152"/>
                </a:cubicBezTo>
                <a:lnTo>
                  <a:pt x="0" y="180698"/>
                </a:lnTo>
                <a:cubicBezTo>
                  <a:pt x="0" y="177830"/>
                  <a:pt x="55975" y="156320"/>
                  <a:pt x="55975" y="156320"/>
                </a:cubicBezTo>
                <a:lnTo>
                  <a:pt x="67457" y="130508"/>
                </a:lnTo>
                <a:cubicBezTo>
                  <a:pt x="67457" y="130508"/>
                  <a:pt x="41622" y="77450"/>
                  <a:pt x="43057" y="74582"/>
                </a:cubicBezTo>
                <a:lnTo>
                  <a:pt x="76068" y="43034"/>
                </a:lnTo>
                <a:cubicBezTo>
                  <a:pt x="77504" y="41600"/>
                  <a:pt x="133479" y="65978"/>
                  <a:pt x="133479" y="65978"/>
                </a:cubicBezTo>
                <a:lnTo>
                  <a:pt x="159313" y="54506"/>
                </a:lnTo>
                <a:cubicBezTo>
                  <a:pt x="159313" y="54506"/>
                  <a:pt x="179407" y="14"/>
                  <a:pt x="182277" y="14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B7702D-9EA0-42DC-A29E-47EA8D3995E9}"/>
              </a:ext>
            </a:extLst>
          </p:cNvPr>
          <p:cNvSpPr txBox="1"/>
          <p:nvPr/>
        </p:nvSpPr>
        <p:spPr>
          <a:xfrm>
            <a:off x="1935408" y="43604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D32B696-1FB6-4EE0-8F95-1937989C6E85}"/>
              </a:ext>
            </a:extLst>
          </p:cNvPr>
          <p:cNvSpPr txBox="1"/>
          <p:nvPr/>
        </p:nvSpPr>
        <p:spPr>
          <a:xfrm>
            <a:off x="3635363" y="43604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499579-D249-4E5D-A677-C088C4A46865}"/>
              </a:ext>
            </a:extLst>
          </p:cNvPr>
          <p:cNvSpPr txBox="1"/>
          <p:nvPr/>
        </p:nvSpPr>
        <p:spPr>
          <a:xfrm>
            <a:off x="5331328" y="43604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9DC3FE5-FD02-4A9F-8F6C-E8625D407975}"/>
              </a:ext>
            </a:extLst>
          </p:cNvPr>
          <p:cNvSpPr txBox="1"/>
          <p:nvPr/>
        </p:nvSpPr>
        <p:spPr>
          <a:xfrm>
            <a:off x="7039174" y="43604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标题添加</a:t>
            </a:r>
          </a:p>
        </p:txBody>
      </p:sp>
      <p:pic>
        <p:nvPicPr>
          <p:cNvPr id="75" name="Picture 74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59467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7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 animBg="1"/>
      <p:bldP spid="30" grpId="0" animBg="1"/>
      <p:bldP spid="31" grpId="0" animBg="1"/>
      <p:bldP spid="32" grpId="0" animBg="1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9A93723-1BBF-E67B-BCD3-0915993D95F7}"/>
              </a:ext>
            </a:extLst>
          </p:cNvPr>
          <p:cNvGrpSpPr/>
          <p:nvPr/>
        </p:nvGrpSpPr>
        <p:grpSpPr>
          <a:xfrm>
            <a:off x="0" y="-1103648"/>
            <a:ext cx="12192000" cy="7970504"/>
            <a:chOff x="0" y="-1103648"/>
            <a:chExt cx="12192000" cy="7970504"/>
          </a:xfrm>
        </p:grpSpPr>
        <p:pic>
          <p:nvPicPr>
            <p:cNvPr id="43" name="Picture 42" descr="118-苏州大学-img6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753145"/>
              <a:ext cx="12192000" cy="762000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C00510-954F-EA4C-73F1-6485CA5F9961}"/>
                </a:ext>
              </a:extLst>
            </p:cNvPr>
            <p:cNvSpPr/>
            <p:nvPr/>
          </p:nvSpPr>
          <p:spPr>
            <a:xfrm>
              <a:off x="0" y="-1103648"/>
              <a:ext cx="12192000" cy="4913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AC911C5-BE4D-4609-8CFA-2F81908F1944}"/>
              </a:ext>
            </a:extLst>
          </p:cNvPr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bg2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AF1469-EC8F-4B5C-AA70-B307B00C2FEA}"/>
              </a:ext>
            </a:extLst>
          </p:cNvPr>
          <p:cNvSpPr/>
          <p:nvPr/>
        </p:nvSpPr>
        <p:spPr>
          <a:xfrm>
            <a:off x="1364343" y="2271260"/>
            <a:ext cx="9463314" cy="3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id="{D3394B41-E9CE-4520-968E-A6A3DCAF9220}"/>
              </a:ext>
            </a:extLst>
          </p:cNvPr>
          <p:cNvSpPr/>
          <p:nvPr/>
        </p:nvSpPr>
        <p:spPr>
          <a:xfrm>
            <a:off x="2604613" y="2674612"/>
            <a:ext cx="767056" cy="764491"/>
          </a:xfrm>
          <a:custGeom>
            <a:avLst/>
            <a:gdLst>
              <a:gd name="connsiteX0" fmla="*/ 81603 w 608615"/>
              <a:gd name="connsiteY0" fmla="*/ 176901 h 606580"/>
              <a:gd name="connsiteX1" fmla="*/ 42180 w 608615"/>
              <a:gd name="connsiteY1" fmla="*/ 215826 h 606580"/>
              <a:gd name="connsiteX2" fmla="*/ 25449 w 608615"/>
              <a:gd name="connsiteY2" fmla="*/ 362636 h 606580"/>
              <a:gd name="connsiteX3" fmla="*/ 29543 w 608615"/>
              <a:gd name="connsiteY3" fmla="*/ 376411 h 606580"/>
              <a:gd name="connsiteX4" fmla="*/ 38798 w 608615"/>
              <a:gd name="connsiteY4" fmla="*/ 380765 h 606580"/>
              <a:gd name="connsiteX5" fmla="*/ 48409 w 608615"/>
              <a:gd name="connsiteY5" fmla="*/ 380765 h 606580"/>
              <a:gd name="connsiteX6" fmla="*/ 61046 w 608615"/>
              <a:gd name="connsiteY6" fmla="*/ 392496 h 606580"/>
              <a:gd name="connsiteX7" fmla="*/ 75018 w 608615"/>
              <a:gd name="connsiteY7" fmla="*/ 581341 h 606580"/>
              <a:gd name="connsiteX8" fmla="*/ 152796 w 608615"/>
              <a:gd name="connsiteY8" fmla="*/ 581341 h 606580"/>
              <a:gd name="connsiteX9" fmla="*/ 166768 w 608615"/>
              <a:gd name="connsiteY9" fmla="*/ 392496 h 606580"/>
              <a:gd name="connsiteX10" fmla="*/ 179405 w 608615"/>
              <a:gd name="connsiteY10" fmla="*/ 380765 h 606580"/>
              <a:gd name="connsiteX11" fmla="*/ 189016 w 608615"/>
              <a:gd name="connsiteY11" fmla="*/ 380765 h 606580"/>
              <a:gd name="connsiteX12" fmla="*/ 198271 w 608615"/>
              <a:gd name="connsiteY12" fmla="*/ 376411 h 606580"/>
              <a:gd name="connsiteX13" fmla="*/ 202365 w 608615"/>
              <a:gd name="connsiteY13" fmla="*/ 362636 h 606580"/>
              <a:gd name="connsiteX14" fmla="*/ 185634 w 608615"/>
              <a:gd name="connsiteY14" fmla="*/ 215826 h 606580"/>
              <a:gd name="connsiteX15" fmla="*/ 146211 w 608615"/>
              <a:gd name="connsiteY15" fmla="*/ 176901 h 606580"/>
              <a:gd name="connsiteX16" fmla="*/ 329132 w 608615"/>
              <a:gd name="connsiteY16" fmla="*/ 176837 h 606580"/>
              <a:gd name="connsiteX17" fmla="*/ 455700 w 608615"/>
              <a:gd name="connsiteY17" fmla="*/ 303299 h 606580"/>
              <a:gd name="connsiteX18" fmla="*/ 329132 w 608615"/>
              <a:gd name="connsiteY18" fmla="*/ 429673 h 606580"/>
              <a:gd name="connsiteX19" fmla="*/ 252585 w 608615"/>
              <a:gd name="connsiteY19" fmla="*/ 403456 h 606580"/>
              <a:gd name="connsiteX20" fmla="*/ 250182 w 608615"/>
              <a:gd name="connsiteY20" fmla="*/ 385682 h 606580"/>
              <a:gd name="connsiteX21" fmla="*/ 267984 w 608615"/>
              <a:gd name="connsiteY21" fmla="*/ 383372 h 606580"/>
              <a:gd name="connsiteX22" fmla="*/ 329132 w 608615"/>
              <a:gd name="connsiteY22" fmla="*/ 404434 h 606580"/>
              <a:gd name="connsiteX23" fmla="*/ 430422 w 608615"/>
              <a:gd name="connsiteY23" fmla="*/ 303299 h 606580"/>
              <a:gd name="connsiteX24" fmla="*/ 329132 w 608615"/>
              <a:gd name="connsiteY24" fmla="*/ 202165 h 606580"/>
              <a:gd name="connsiteX25" fmla="*/ 258816 w 608615"/>
              <a:gd name="connsiteY25" fmla="*/ 230781 h 606580"/>
              <a:gd name="connsiteX26" fmla="*/ 240925 w 608615"/>
              <a:gd name="connsiteY26" fmla="*/ 230426 h 606580"/>
              <a:gd name="connsiteX27" fmla="*/ 241192 w 608615"/>
              <a:gd name="connsiteY27" fmla="*/ 212563 h 606580"/>
              <a:gd name="connsiteX28" fmla="*/ 329132 w 608615"/>
              <a:gd name="connsiteY28" fmla="*/ 176837 h 606580"/>
              <a:gd name="connsiteX29" fmla="*/ 81603 w 608615"/>
              <a:gd name="connsiteY29" fmla="*/ 151574 h 606580"/>
              <a:gd name="connsiteX30" fmla="*/ 146211 w 608615"/>
              <a:gd name="connsiteY30" fmla="*/ 151574 h 606580"/>
              <a:gd name="connsiteX31" fmla="*/ 210819 w 608615"/>
              <a:gd name="connsiteY31" fmla="*/ 212982 h 606580"/>
              <a:gd name="connsiteX32" fmla="*/ 227549 w 608615"/>
              <a:gd name="connsiteY32" fmla="*/ 359793 h 606580"/>
              <a:gd name="connsiteX33" fmla="*/ 217137 w 608615"/>
              <a:gd name="connsiteY33" fmla="*/ 393296 h 606580"/>
              <a:gd name="connsiteX34" fmla="*/ 191152 w 608615"/>
              <a:gd name="connsiteY34" fmla="*/ 406004 h 606580"/>
              <a:gd name="connsiteX35" fmla="*/ 177180 w 608615"/>
              <a:gd name="connsiteY35" fmla="*/ 594938 h 606580"/>
              <a:gd name="connsiteX36" fmla="*/ 164543 w 608615"/>
              <a:gd name="connsiteY36" fmla="*/ 606580 h 606580"/>
              <a:gd name="connsiteX37" fmla="*/ 63271 w 608615"/>
              <a:gd name="connsiteY37" fmla="*/ 606580 h 606580"/>
              <a:gd name="connsiteX38" fmla="*/ 50634 w 608615"/>
              <a:gd name="connsiteY38" fmla="*/ 594938 h 606580"/>
              <a:gd name="connsiteX39" fmla="*/ 36662 w 608615"/>
              <a:gd name="connsiteY39" fmla="*/ 406004 h 606580"/>
              <a:gd name="connsiteX40" fmla="*/ 10677 w 608615"/>
              <a:gd name="connsiteY40" fmla="*/ 393296 h 606580"/>
              <a:gd name="connsiteX41" fmla="*/ 265 w 608615"/>
              <a:gd name="connsiteY41" fmla="*/ 359793 h 606580"/>
              <a:gd name="connsiteX42" fmla="*/ 17084 w 608615"/>
              <a:gd name="connsiteY42" fmla="*/ 212982 h 606580"/>
              <a:gd name="connsiteX43" fmla="*/ 81603 w 608615"/>
              <a:gd name="connsiteY43" fmla="*/ 151574 h 606580"/>
              <a:gd name="connsiteX44" fmla="*/ 113916 w 608615"/>
              <a:gd name="connsiteY44" fmla="*/ 25241 h 606580"/>
              <a:gd name="connsiteX45" fmla="*/ 75923 w 608615"/>
              <a:gd name="connsiteY45" fmla="*/ 63191 h 606580"/>
              <a:gd name="connsiteX46" fmla="*/ 113916 w 608615"/>
              <a:gd name="connsiteY46" fmla="*/ 101053 h 606580"/>
              <a:gd name="connsiteX47" fmla="*/ 151909 w 608615"/>
              <a:gd name="connsiteY47" fmla="*/ 63191 h 606580"/>
              <a:gd name="connsiteX48" fmla="*/ 113916 w 608615"/>
              <a:gd name="connsiteY48" fmla="*/ 25241 h 606580"/>
              <a:gd name="connsiteX49" fmla="*/ 409385 w 608615"/>
              <a:gd name="connsiteY49" fmla="*/ 24335 h 606580"/>
              <a:gd name="connsiteX50" fmla="*/ 430612 w 608615"/>
              <a:gd name="connsiteY50" fmla="*/ 28235 h 606580"/>
              <a:gd name="connsiteX51" fmla="*/ 493358 w 608615"/>
              <a:gd name="connsiteY51" fmla="*/ 65385 h 606580"/>
              <a:gd name="connsiteX52" fmla="*/ 512404 w 608615"/>
              <a:gd name="connsiteY52" fmla="*/ 103335 h 606580"/>
              <a:gd name="connsiteX53" fmla="*/ 495227 w 608615"/>
              <a:gd name="connsiteY53" fmla="*/ 141463 h 606580"/>
              <a:gd name="connsiteX54" fmla="*/ 492023 w 608615"/>
              <a:gd name="connsiteY54" fmla="*/ 173902 h 606580"/>
              <a:gd name="connsiteX55" fmla="*/ 513650 w 608615"/>
              <a:gd name="connsiteY55" fmla="*/ 212297 h 606580"/>
              <a:gd name="connsiteX56" fmla="*/ 541864 w 608615"/>
              <a:gd name="connsiteY56" fmla="*/ 225539 h 606580"/>
              <a:gd name="connsiteX57" fmla="*/ 582894 w 608615"/>
              <a:gd name="connsiteY57" fmla="*/ 228917 h 606580"/>
              <a:gd name="connsiteX58" fmla="*/ 606212 w 608615"/>
              <a:gd name="connsiteY58" fmla="*/ 265089 h 606580"/>
              <a:gd name="connsiteX59" fmla="*/ 608615 w 608615"/>
              <a:gd name="connsiteY59" fmla="*/ 302417 h 606580"/>
              <a:gd name="connsiteX60" fmla="*/ 606212 w 608615"/>
              <a:gd name="connsiteY60" fmla="*/ 339656 h 606580"/>
              <a:gd name="connsiteX61" fmla="*/ 582894 w 608615"/>
              <a:gd name="connsiteY61" fmla="*/ 375828 h 606580"/>
              <a:gd name="connsiteX62" fmla="*/ 542131 w 608615"/>
              <a:gd name="connsiteY62" fmla="*/ 379383 h 606580"/>
              <a:gd name="connsiteX63" fmla="*/ 513650 w 608615"/>
              <a:gd name="connsiteY63" fmla="*/ 392448 h 606580"/>
              <a:gd name="connsiteX64" fmla="*/ 492023 w 608615"/>
              <a:gd name="connsiteY64" fmla="*/ 430843 h 606580"/>
              <a:gd name="connsiteX65" fmla="*/ 495227 w 608615"/>
              <a:gd name="connsiteY65" fmla="*/ 463282 h 606580"/>
              <a:gd name="connsiteX66" fmla="*/ 512404 w 608615"/>
              <a:gd name="connsiteY66" fmla="*/ 501410 h 606580"/>
              <a:gd name="connsiteX67" fmla="*/ 493358 w 608615"/>
              <a:gd name="connsiteY67" fmla="*/ 539449 h 606580"/>
              <a:gd name="connsiteX68" fmla="*/ 430612 w 608615"/>
              <a:gd name="connsiteY68" fmla="*/ 576510 h 606580"/>
              <a:gd name="connsiteX69" fmla="*/ 388692 w 608615"/>
              <a:gd name="connsiteY69" fmla="*/ 574644 h 606580"/>
              <a:gd name="connsiteX70" fmla="*/ 364483 w 608615"/>
              <a:gd name="connsiteY70" fmla="*/ 540071 h 606580"/>
              <a:gd name="connsiteX71" fmla="*/ 339029 w 608615"/>
              <a:gd name="connsiteY71" fmla="*/ 521229 h 606580"/>
              <a:gd name="connsiteX72" fmla="*/ 295952 w 608615"/>
              <a:gd name="connsiteY72" fmla="*/ 521229 h 606580"/>
              <a:gd name="connsiteX73" fmla="*/ 270497 w 608615"/>
              <a:gd name="connsiteY73" fmla="*/ 540071 h 606580"/>
              <a:gd name="connsiteX74" fmla="*/ 250917 w 608615"/>
              <a:gd name="connsiteY74" fmla="*/ 571711 h 606580"/>
              <a:gd name="connsiteX75" fmla="*/ 223504 w 608615"/>
              <a:gd name="connsiteY75" fmla="*/ 580421 h 606580"/>
              <a:gd name="connsiteX76" fmla="*/ 215138 w 608615"/>
              <a:gd name="connsiteY76" fmla="*/ 579710 h 606580"/>
              <a:gd name="connsiteX77" fmla="*/ 204903 w 608615"/>
              <a:gd name="connsiteY77" fmla="*/ 565045 h 606580"/>
              <a:gd name="connsiteX78" fmla="*/ 219499 w 608615"/>
              <a:gd name="connsiteY78" fmla="*/ 554825 h 606580"/>
              <a:gd name="connsiteX79" fmla="*/ 236232 w 608615"/>
              <a:gd name="connsiteY79" fmla="*/ 551003 h 606580"/>
              <a:gd name="connsiteX80" fmla="*/ 245488 w 608615"/>
              <a:gd name="connsiteY80" fmla="*/ 535983 h 606580"/>
              <a:gd name="connsiteX81" fmla="*/ 298533 w 608615"/>
              <a:gd name="connsiteY81" fmla="*/ 496077 h 606580"/>
              <a:gd name="connsiteX82" fmla="*/ 336359 w 608615"/>
              <a:gd name="connsiteY82" fmla="*/ 496077 h 606580"/>
              <a:gd name="connsiteX83" fmla="*/ 389404 w 608615"/>
              <a:gd name="connsiteY83" fmla="*/ 535983 h 606580"/>
              <a:gd name="connsiteX84" fmla="*/ 400885 w 608615"/>
              <a:gd name="connsiteY84" fmla="*/ 552425 h 606580"/>
              <a:gd name="connsiteX85" fmla="*/ 420465 w 608615"/>
              <a:gd name="connsiteY85" fmla="*/ 553225 h 606580"/>
              <a:gd name="connsiteX86" fmla="*/ 477782 w 608615"/>
              <a:gd name="connsiteY86" fmla="*/ 519363 h 606580"/>
              <a:gd name="connsiteX87" fmla="*/ 487039 w 608615"/>
              <a:gd name="connsiteY87" fmla="*/ 500877 h 606580"/>
              <a:gd name="connsiteX88" fmla="*/ 478850 w 608615"/>
              <a:gd name="connsiteY88" fmla="*/ 482568 h 606580"/>
              <a:gd name="connsiteX89" fmla="*/ 471285 w 608615"/>
              <a:gd name="connsiteY89" fmla="*/ 416356 h 606580"/>
              <a:gd name="connsiteX90" fmla="*/ 490421 w 608615"/>
              <a:gd name="connsiteY90" fmla="*/ 382227 h 606580"/>
              <a:gd name="connsiteX91" fmla="*/ 550942 w 608615"/>
              <a:gd name="connsiteY91" fmla="*/ 355654 h 606580"/>
              <a:gd name="connsiteX92" fmla="*/ 569899 w 608615"/>
              <a:gd name="connsiteY92" fmla="*/ 354143 h 606580"/>
              <a:gd name="connsiteX93" fmla="*/ 581113 w 608615"/>
              <a:gd name="connsiteY93" fmla="*/ 336545 h 606580"/>
              <a:gd name="connsiteX94" fmla="*/ 583250 w 608615"/>
              <a:gd name="connsiteY94" fmla="*/ 302328 h 606580"/>
              <a:gd name="connsiteX95" fmla="*/ 581113 w 608615"/>
              <a:gd name="connsiteY95" fmla="*/ 268200 h 606580"/>
              <a:gd name="connsiteX96" fmla="*/ 569899 w 608615"/>
              <a:gd name="connsiteY96" fmla="*/ 250602 h 606580"/>
              <a:gd name="connsiteX97" fmla="*/ 551209 w 608615"/>
              <a:gd name="connsiteY97" fmla="*/ 249003 h 606580"/>
              <a:gd name="connsiteX98" fmla="*/ 490421 w 608615"/>
              <a:gd name="connsiteY98" fmla="*/ 222429 h 606580"/>
              <a:gd name="connsiteX99" fmla="*/ 471374 w 608615"/>
              <a:gd name="connsiteY99" fmla="*/ 188389 h 606580"/>
              <a:gd name="connsiteX100" fmla="*/ 478939 w 608615"/>
              <a:gd name="connsiteY100" fmla="*/ 122177 h 606580"/>
              <a:gd name="connsiteX101" fmla="*/ 487039 w 608615"/>
              <a:gd name="connsiteY101" fmla="*/ 103868 h 606580"/>
              <a:gd name="connsiteX102" fmla="*/ 477782 w 608615"/>
              <a:gd name="connsiteY102" fmla="*/ 85293 h 606580"/>
              <a:gd name="connsiteX103" fmla="*/ 420554 w 608615"/>
              <a:gd name="connsiteY103" fmla="*/ 51431 h 606580"/>
              <a:gd name="connsiteX104" fmla="*/ 400885 w 608615"/>
              <a:gd name="connsiteY104" fmla="*/ 52320 h 606580"/>
              <a:gd name="connsiteX105" fmla="*/ 389404 w 608615"/>
              <a:gd name="connsiteY105" fmla="*/ 68762 h 606580"/>
              <a:gd name="connsiteX106" fmla="*/ 336359 w 608615"/>
              <a:gd name="connsiteY106" fmla="*/ 108667 h 606580"/>
              <a:gd name="connsiteX107" fmla="*/ 298622 w 608615"/>
              <a:gd name="connsiteY107" fmla="*/ 108667 h 606580"/>
              <a:gd name="connsiteX108" fmla="*/ 245488 w 608615"/>
              <a:gd name="connsiteY108" fmla="*/ 68762 h 606580"/>
              <a:gd name="connsiteX109" fmla="*/ 234986 w 608615"/>
              <a:gd name="connsiteY109" fmla="*/ 52942 h 606580"/>
              <a:gd name="connsiteX110" fmla="*/ 216117 w 608615"/>
              <a:gd name="connsiteY110" fmla="*/ 50987 h 606580"/>
              <a:gd name="connsiteX111" fmla="*/ 200008 w 608615"/>
              <a:gd name="connsiteY111" fmla="*/ 43166 h 606580"/>
              <a:gd name="connsiteX112" fmla="*/ 207929 w 608615"/>
              <a:gd name="connsiteY112" fmla="*/ 27079 h 606580"/>
              <a:gd name="connsiteX113" fmla="*/ 247980 w 608615"/>
              <a:gd name="connsiteY113" fmla="*/ 31257 h 606580"/>
              <a:gd name="connsiteX114" fmla="*/ 270497 w 608615"/>
              <a:gd name="connsiteY114" fmla="*/ 64674 h 606580"/>
              <a:gd name="connsiteX115" fmla="*/ 295863 w 608615"/>
              <a:gd name="connsiteY115" fmla="*/ 83516 h 606580"/>
              <a:gd name="connsiteX116" fmla="*/ 339029 w 608615"/>
              <a:gd name="connsiteY116" fmla="*/ 83516 h 606580"/>
              <a:gd name="connsiteX117" fmla="*/ 364483 w 608615"/>
              <a:gd name="connsiteY117" fmla="*/ 64674 h 606580"/>
              <a:gd name="connsiteX118" fmla="*/ 388692 w 608615"/>
              <a:gd name="connsiteY118" fmla="*/ 30101 h 606580"/>
              <a:gd name="connsiteX119" fmla="*/ 409385 w 608615"/>
              <a:gd name="connsiteY119" fmla="*/ 24335 h 606580"/>
              <a:gd name="connsiteX120" fmla="*/ 113916 w 608615"/>
              <a:gd name="connsiteY120" fmla="*/ 0 h 606580"/>
              <a:gd name="connsiteX121" fmla="*/ 177178 w 608615"/>
              <a:gd name="connsiteY121" fmla="*/ 63191 h 606580"/>
              <a:gd name="connsiteX122" fmla="*/ 113916 w 608615"/>
              <a:gd name="connsiteY122" fmla="*/ 126383 h 606580"/>
              <a:gd name="connsiteX123" fmla="*/ 50654 w 608615"/>
              <a:gd name="connsiteY123" fmla="*/ 63191 h 606580"/>
              <a:gd name="connsiteX124" fmla="*/ 113916 w 608615"/>
              <a:gd name="connsiteY12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8615" h="606580">
                <a:moveTo>
                  <a:pt x="81603" y="176901"/>
                </a:moveTo>
                <a:cubicBezTo>
                  <a:pt x="61669" y="176901"/>
                  <a:pt x="44761" y="193609"/>
                  <a:pt x="42180" y="215826"/>
                </a:cubicBezTo>
                <a:lnTo>
                  <a:pt x="25449" y="362636"/>
                </a:lnTo>
                <a:cubicBezTo>
                  <a:pt x="24827" y="367791"/>
                  <a:pt x="26339" y="372767"/>
                  <a:pt x="29543" y="376411"/>
                </a:cubicBezTo>
                <a:cubicBezTo>
                  <a:pt x="30967" y="378011"/>
                  <a:pt x="34171" y="380765"/>
                  <a:pt x="38798" y="380765"/>
                </a:cubicBezTo>
                <a:lnTo>
                  <a:pt x="48409" y="380765"/>
                </a:lnTo>
                <a:cubicBezTo>
                  <a:pt x="55084" y="380765"/>
                  <a:pt x="60512" y="385920"/>
                  <a:pt x="61046" y="392496"/>
                </a:cubicBezTo>
                <a:lnTo>
                  <a:pt x="75018" y="581341"/>
                </a:lnTo>
                <a:lnTo>
                  <a:pt x="152796" y="581341"/>
                </a:lnTo>
                <a:lnTo>
                  <a:pt x="166768" y="392496"/>
                </a:lnTo>
                <a:cubicBezTo>
                  <a:pt x="167213" y="385920"/>
                  <a:pt x="172730" y="380765"/>
                  <a:pt x="179405" y="380765"/>
                </a:cubicBezTo>
                <a:lnTo>
                  <a:pt x="189016" y="380765"/>
                </a:lnTo>
                <a:cubicBezTo>
                  <a:pt x="193643" y="380765"/>
                  <a:pt x="196847" y="378011"/>
                  <a:pt x="198271" y="376411"/>
                </a:cubicBezTo>
                <a:cubicBezTo>
                  <a:pt x="201475" y="372767"/>
                  <a:pt x="202987" y="367791"/>
                  <a:pt x="202365" y="362636"/>
                </a:cubicBezTo>
                <a:lnTo>
                  <a:pt x="185634" y="215826"/>
                </a:lnTo>
                <a:cubicBezTo>
                  <a:pt x="183053" y="193609"/>
                  <a:pt x="166145" y="176901"/>
                  <a:pt x="146211" y="176901"/>
                </a:cubicBezTo>
                <a:close/>
                <a:moveTo>
                  <a:pt x="329132" y="176837"/>
                </a:moveTo>
                <a:cubicBezTo>
                  <a:pt x="398913" y="176837"/>
                  <a:pt x="455700" y="233536"/>
                  <a:pt x="455700" y="303299"/>
                </a:cubicBezTo>
                <a:cubicBezTo>
                  <a:pt x="455700" y="372974"/>
                  <a:pt x="398913" y="429673"/>
                  <a:pt x="329132" y="429673"/>
                </a:cubicBezTo>
                <a:cubicBezTo>
                  <a:pt x="301539" y="429673"/>
                  <a:pt x="275104" y="420608"/>
                  <a:pt x="252585" y="403456"/>
                </a:cubicBezTo>
                <a:cubicBezTo>
                  <a:pt x="247067" y="399190"/>
                  <a:pt x="245999" y="391281"/>
                  <a:pt x="250182" y="385682"/>
                </a:cubicBezTo>
                <a:cubicBezTo>
                  <a:pt x="254455" y="380172"/>
                  <a:pt x="262465" y="379106"/>
                  <a:pt x="267984" y="383372"/>
                </a:cubicBezTo>
                <a:cubicBezTo>
                  <a:pt x="286052" y="397146"/>
                  <a:pt x="307147" y="404434"/>
                  <a:pt x="329132" y="404434"/>
                </a:cubicBezTo>
                <a:cubicBezTo>
                  <a:pt x="384939" y="404434"/>
                  <a:pt x="430422" y="359021"/>
                  <a:pt x="430422" y="303299"/>
                </a:cubicBezTo>
                <a:cubicBezTo>
                  <a:pt x="430422" y="247489"/>
                  <a:pt x="384939" y="202165"/>
                  <a:pt x="329132" y="202165"/>
                </a:cubicBezTo>
                <a:cubicBezTo>
                  <a:pt x="302874" y="202165"/>
                  <a:pt x="277863" y="212296"/>
                  <a:pt x="258816" y="230781"/>
                </a:cubicBezTo>
                <a:cubicBezTo>
                  <a:pt x="253831" y="235580"/>
                  <a:pt x="245821" y="235491"/>
                  <a:pt x="240925" y="230426"/>
                </a:cubicBezTo>
                <a:cubicBezTo>
                  <a:pt x="236030" y="225449"/>
                  <a:pt x="236208" y="217451"/>
                  <a:pt x="241192" y="212563"/>
                </a:cubicBezTo>
                <a:cubicBezTo>
                  <a:pt x="265046" y="189545"/>
                  <a:pt x="296288" y="176837"/>
                  <a:pt x="329132" y="176837"/>
                </a:cubicBezTo>
                <a:close/>
                <a:moveTo>
                  <a:pt x="81603" y="151574"/>
                </a:moveTo>
                <a:lnTo>
                  <a:pt x="146211" y="151574"/>
                </a:lnTo>
                <a:cubicBezTo>
                  <a:pt x="179049" y="151574"/>
                  <a:pt x="206814" y="177968"/>
                  <a:pt x="210819" y="212982"/>
                </a:cubicBezTo>
                <a:lnTo>
                  <a:pt x="227549" y="359793"/>
                </a:lnTo>
                <a:cubicBezTo>
                  <a:pt x="228973" y="372056"/>
                  <a:pt x="225146" y="384320"/>
                  <a:pt x="217137" y="393296"/>
                </a:cubicBezTo>
                <a:cubicBezTo>
                  <a:pt x="210285" y="401027"/>
                  <a:pt x="201119" y="405471"/>
                  <a:pt x="191152" y="406004"/>
                </a:cubicBezTo>
                <a:lnTo>
                  <a:pt x="177180" y="594938"/>
                </a:lnTo>
                <a:cubicBezTo>
                  <a:pt x="176646" y="601515"/>
                  <a:pt x="171129" y="606580"/>
                  <a:pt x="164543" y="606580"/>
                </a:cubicBezTo>
                <a:lnTo>
                  <a:pt x="63271" y="606580"/>
                </a:lnTo>
                <a:cubicBezTo>
                  <a:pt x="56685" y="606580"/>
                  <a:pt x="51168" y="601515"/>
                  <a:pt x="50634" y="594938"/>
                </a:cubicBezTo>
                <a:lnTo>
                  <a:pt x="36662" y="406004"/>
                </a:lnTo>
                <a:cubicBezTo>
                  <a:pt x="26695" y="405471"/>
                  <a:pt x="17529" y="400939"/>
                  <a:pt x="10677" y="393296"/>
                </a:cubicBezTo>
                <a:cubicBezTo>
                  <a:pt x="2668" y="384320"/>
                  <a:pt x="-1070" y="372056"/>
                  <a:pt x="265" y="359793"/>
                </a:cubicBezTo>
                <a:lnTo>
                  <a:pt x="17084" y="212982"/>
                </a:lnTo>
                <a:cubicBezTo>
                  <a:pt x="21000" y="177968"/>
                  <a:pt x="48765" y="151574"/>
                  <a:pt x="81603" y="151574"/>
                </a:cubicBezTo>
                <a:close/>
                <a:moveTo>
                  <a:pt x="113916" y="25241"/>
                </a:moveTo>
                <a:cubicBezTo>
                  <a:pt x="93007" y="25241"/>
                  <a:pt x="75923" y="42217"/>
                  <a:pt x="75923" y="63191"/>
                </a:cubicBezTo>
                <a:cubicBezTo>
                  <a:pt x="75923" y="84078"/>
                  <a:pt x="93007" y="101053"/>
                  <a:pt x="113916" y="101053"/>
                </a:cubicBezTo>
                <a:cubicBezTo>
                  <a:pt x="134825" y="101053"/>
                  <a:pt x="151909" y="84078"/>
                  <a:pt x="151909" y="63191"/>
                </a:cubicBezTo>
                <a:cubicBezTo>
                  <a:pt x="151909" y="42217"/>
                  <a:pt x="134825" y="25241"/>
                  <a:pt x="113916" y="25241"/>
                </a:cubicBezTo>
                <a:close/>
                <a:moveTo>
                  <a:pt x="409385" y="24335"/>
                </a:moveTo>
                <a:cubicBezTo>
                  <a:pt x="416527" y="24013"/>
                  <a:pt x="423758" y="25302"/>
                  <a:pt x="430612" y="28235"/>
                </a:cubicBezTo>
                <a:cubicBezTo>
                  <a:pt x="452862" y="37833"/>
                  <a:pt x="473955" y="50365"/>
                  <a:pt x="493358" y="65385"/>
                </a:cubicBezTo>
                <a:cubicBezTo>
                  <a:pt x="505106" y="74539"/>
                  <a:pt x="512048" y="88404"/>
                  <a:pt x="512404" y="103335"/>
                </a:cubicBezTo>
                <a:cubicBezTo>
                  <a:pt x="512671" y="118177"/>
                  <a:pt x="506441" y="132042"/>
                  <a:pt x="495227" y="141463"/>
                </a:cubicBezTo>
                <a:cubicBezTo>
                  <a:pt x="485971" y="149284"/>
                  <a:pt x="484547" y="163237"/>
                  <a:pt x="492023" y="173902"/>
                </a:cubicBezTo>
                <a:cubicBezTo>
                  <a:pt x="500478" y="185901"/>
                  <a:pt x="507687" y="198788"/>
                  <a:pt x="513650" y="212297"/>
                </a:cubicBezTo>
                <a:cubicBezTo>
                  <a:pt x="518634" y="223851"/>
                  <a:pt x="531094" y="229716"/>
                  <a:pt x="541864" y="225539"/>
                </a:cubicBezTo>
                <a:cubicBezTo>
                  <a:pt x="555570" y="220207"/>
                  <a:pt x="570433" y="221540"/>
                  <a:pt x="582894" y="228917"/>
                </a:cubicBezTo>
                <a:cubicBezTo>
                  <a:pt x="595799" y="236649"/>
                  <a:pt x="604343" y="249891"/>
                  <a:pt x="606212" y="265089"/>
                </a:cubicBezTo>
                <a:cubicBezTo>
                  <a:pt x="607814" y="277354"/>
                  <a:pt x="608615" y="289885"/>
                  <a:pt x="608615" y="302417"/>
                </a:cubicBezTo>
                <a:cubicBezTo>
                  <a:pt x="608615" y="314860"/>
                  <a:pt x="607814" y="327391"/>
                  <a:pt x="606212" y="339656"/>
                </a:cubicBezTo>
                <a:cubicBezTo>
                  <a:pt x="604343" y="354943"/>
                  <a:pt x="595799" y="368096"/>
                  <a:pt x="582894" y="375828"/>
                </a:cubicBezTo>
                <a:cubicBezTo>
                  <a:pt x="570433" y="383205"/>
                  <a:pt x="555659" y="384538"/>
                  <a:pt x="542131" y="379383"/>
                </a:cubicBezTo>
                <a:cubicBezTo>
                  <a:pt x="531094" y="375117"/>
                  <a:pt x="518634" y="380894"/>
                  <a:pt x="513650" y="392448"/>
                </a:cubicBezTo>
                <a:cubicBezTo>
                  <a:pt x="507776" y="405957"/>
                  <a:pt x="500478" y="418844"/>
                  <a:pt x="492023" y="430843"/>
                </a:cubicBezTo>
                <a:cubicBezTo>
                  <a:pt x="484547" y="441508"/>
                  <a:pt x="485971" y="455461"/>
                  <a:pt x="495227" y="463282"/>
                </a:cubicBezTo>
                <a:cubicBezTo>
                  <a:pt x="506441" y="472703"/>
                  <a:pt x="512671" y="486657"/>
                  <a:pt x="512404" y="501410"/>
                </a:cubicBezTo>
                <a:cubicBezTo>
                  <a:pt x="512048" y="516430"/>
                  <a:pt x="505106" y="530295"/>
                  <a:pt x="493358" y="539449"/>
                </a:cubicBezTo>
                <a:cubicBezTo>
                  <a:pt x="473955" y="554469"/>
                  <a:pt x="452862" y="566912"/>
                  <a:pt x="430612" y="576510"/>
                </a:cubicBezTo>
                <a:cubicBezTo>
                  <a:pt x="416905" y="582376"/>
                  <a:pt x="401686" y="581754"/>
                  <a:pt x="388692" y="574644"/>
                </a:cubicBezTo>
                <a:cubicBezTo>
                  <a:pt x="375697" y="567534"/>
                  <a:pt x="366886" y="554913"/>
                  <a:pt x="364483" y="540071"/>
                </a:cubicBezTo>
                <a:cubicBezTo>
                  <a:pt x="362436" y="527984"/>
                  <a:pt x="351667" y="519807"/>
                  <a:pt x="339029" y="521229"/>
                </a:cubicBezTo>
                <a:cubicBezTo>
                  <a:pt x="324788" y="522740"/>
                  <a:pt x="310103" y="522740"/>
                  <a:pt x="295952" y="521229"/>
                </a:cubicBezTo>
                <a:cubicBezTo>
                  <a:pt x="283225" y="519807"/>
                  <a:pt x="272455" y="527984"/>
                  <a:pt x="270497" y="540071"/>
                </a:cubicBezTo>
                <a:cubicBezTo>
                  <a:pt x="268361" y="553047"/>
                  <a:pt x="261508" y="564245"/>
                  <a:pt x="250917" y="571711"/>
                </a:cubicBezTo>
                <a:cubicBezTo>
                  <a:pt x="242729" y="577399"/>
                  <a:pt x="233206" y="580421"/>
                  <a:pt x="223504" y="580421"/>
                </a:cubicBezTo>
                <a:cubicBezTo>
                  <a:pt x="220745" y="580421"/>
                  <a:pt x="217897" y="580154"/>
                  <a:pt x="215138" y="579710"/>
                </a:cubicBezTo>
                <a:cubicBezTo>
                  <a:pt x="208285" y="578465"/>
                  <a:pt x="203657" y="571889"/>
                  <a:pt x="204903" y="565045"/>
                </a:cubicBezTo>
                <a:cubicBezTo>
                  <a:pt x="206060" y="558113"/>
                  <a:pt x="212824" y="553491"/>
                  <a:pt x="219499" y="554825"/>
                </a:cubicBezTo>
                <a:cubicBezTo>
                  <a:pt x="225374" y="555802"/>
                  <a:pt x="231337" y="554469"/>
                  <a:pt x="236232" y="551003"/>
                </a:cubicBezTo>
                <a:cubicBezTo>
                  <a:pt x="241216" y="547537"/>
                  <a:pt x="244509" y="542204"/>
                  <a:pt x="245488" y="535983"/>
                </a:cubicBezTo>
                <a:cubicBezTo>
                  <a:pt x="249671" y="510387"/>
                  <a:pt x="272277" y="493233"/>
                  <a:pt x="298533" y="496077"/>
                </a:cubicBezTo>
                <a:cubicBezTo>
                  <a:pt x="310993" y="497411"/>
                  <a:pt x="323987" y="497411"/>
                  <a:pt x="336359" y="496077"/>
                </a:cubicBezTo>
                <a:cubicBezTo>
                  <a:pt x="361902" y="493145"/>
                  <a:pt x="385310" y="510831"/>
                  <a:pt x="389404" y="535983"/>
                </a:cubicBezTo>
                <a:cubicBezTo>
                  <a:pt x="390561" y="543093"/>
                  <a:pt x="394744" y="549048"/>
                  <a:pt x="400885" y="552425"/>
                </a:cubicBezTo>
                <a:cubicBezTo>
                  <a:pt x="406848" y="555713"/>
                  <a:pt x="414057" y="555980"/>
                  <a:pt x="420465" y="553225"/>
                </a:cubicBezTo>
                <a:cubicBezTo>
                  <a:pt x="440847" y="544515"/>
                  <a:pt x="460071" y="533139"/>
                  <a:pt x="477782" y="519363"/>
                </a:cubicBezTo>
                <a:cubicBezTo>
                  <a:pt x="483568" y="514919"/>
                  <a:pt x="486861" y="508165"/>
                  <a:pt x="487039" y="500877"/>
                </a:cubicBezTo>
                <a:cubicBezTo>
                  <a:pt x="487217" y="493767"/>
                  <a:pt x="484191" y="487101"/>
                  <a:pt x="478850" y="482568"/>
                </a:cubicBezTo>
                <a:cubicBezTo>
                  <a:pt x="459448" y="466215"/>
                  <a:pt x="456244" y="437775"/>
                  <a:pt x="471285" y="416356"/>
                </a:cubicBezTo>
                <a:cubicBezTo>
                  <a:pt x="478761" y="405691"/>
                  <a:pt x="485170" y="394226"/>
                  <a:pt x="490421" y="382227"/>
                </a:cubicBezTo>
                <a:cubicBezTo>
                  <a:pt x="500923" y="358320"/>
                  <a:pt x="527445" y="346588"/>
                  <a:pt x="550942" y="355654"/>
                </a:cubicBezTo>
                <a:cubicBezTo>
                  <a:pt x="557439" y="358142"/>
                  <a:pt x="564114" y="357520"/>
                  <a:pt x="569899" y="354143"/>
                </a:cubicBezTo>
                <a:cubicBezTo>
                  <a:pt x="576040" y="350410"/>
                  <a:pt x="580134" y="344011"/>
                  <a:pt x="581113" y="336545"/>
                </a:cubicBezTo>
                <a:cubicBezTo>
                  <a:pt x="582538" y="325258"/>
                  <a:pt x="583250" y="313793"/>
                  <a:pt x="583250" y="302328"/>
                </a:cubicBezTo>
                <a:cubicBezTo>
                  <a:pt x="583250" y="290952"/>
                  <a:pt x="582538" y="279487"/>
                  <a:pt x="581113" y="268200"/>
                </a:cubicBezTo>
                <a:cubicBezTo>
                  <a:pt x="580134" y="260734"/>
                  <a:pt x="576040" y="254335"/>
                  <a:pt x="569899" y="250602"/>
                </a:cubicBezTo>
                <a:cubicBezTo>
                  <a:pt x="564114" y="247136"/>
                  <a:pt x="557528" y="246603"/>
                  <a:pt x="551209" y="249003"/>
                </a:cubicBezTo>
                <a:cubicBezTo>
                  <a:pt x="527445" y="258068"/>
                  <a:pt x="500923" y="246425"/>
                  <a:pt x="490421" y="222429"/>
                </a:cubicBezTo>
                <a:cubicBezTo>
                  <a:pt x="485170" y="210430"/>
                  <a:pt x="478761" y="199054"/>
                  <a:pt x="471374" y="188389"/>
                </a:cubicBezTo>
                <a:cubicBezTo>
                  <a:pt x="456244" y="166970"/>
                  <a:pt x="459537" y="138530"/>
                  <a:pt x="478939" y="122177"/>
                </a:cubicBezTo>
                <a:cubicBezTo>
                  <a:pt x="484280" y="117644"/>
                  <a:pt x="487217" y="110978"/>
                  <a:pt x="487039" y="103868"/>
                </a:cubicBezTo>
                <a:cubicBezTo>
                  <a:pt x="486861" y="96491"/>
                  <a:pt x="483568" y="89737"/>
                  <a:pt x="477782" y="85293"/>
                </a:cubicBezTo>
                <a:cubicBezTo>
                  <a:pt x="460160" y="71606"/>
                  <a:pt x="440847" y="60230"/>
                  <a:pt x="420554" y="51431"/>
                </a:cubicBezTo>
                <a:cubicBezTo>
                  <a:pt x="414057" y="48676"/>
                  <a:pt x="406937" y="49032"/>
                  <a:pt x="400885" y="52320"/>
                </a:cubicBezTo>
                <a:cubicBezTo>
                  <a:pt x="394744" y="55697"/>
                  <a:pt x="390561" y="61652"/>
                  <a:pt x="389404" y="68762"/>
                </a:cubicBezTo>
                <a:cubicBezTo>
                  <a:pt x="385399" y="93914"/>
                  <a:pt x="362436" y="111600"/>
                  <a:pt x="336359" y="108667"/>
                </a:cubicBezTo>
                <a:cubicBezTo>
                  <a:pt x="323987" y="107334"/>
                  <a:pt x="310993" y="107334"/>
                  <a:pt x="298622" y="108667"/>
                </a:cubicBezTo>
                <a:cubicBezTo>
                  <a:pt x="272366" y="111512"/>
                  <a:pt x="249671" y="94270"/>
                  <a:pt x="245488" y="68762"/>
                </a:cubicBezTo>
                <a:cubicBezTo>
                  <a:pt x="244420" y="61919"/>
                  <a:pt x="240682" y="56320"/>
                  <a:pt x="234986" y="52942"/>
                </a:cubicBezTo>
                <a:cubicBezTo>
                  <a:pt x="229290" y="49565"/>
                  <a:pt x="222436" y="48854"/>
                  <a:pt x="216117" y="50987"/>
                </a:cubicBezTo>
                <a:cubicBezTo>
                  <a:pt x="209442" y="53209"/>
                  <a:pt x="202233" y="49743"/>
                  <a:pt x="200008" y="43166"/>
                </a:cubicBezTo>
                <a:cubicBezTo>
                  <a:pt x="197783" y="36589"/>
                  <a:pt x="201254" y="29390"/>
                  <a:pt x="207929" y="27079"/>
                </a:cubicBezTo>
                <a:cubicBezTo>
                  <a:pt x="221279" y="22547"/>
                  <a:pt x="235876" y="24058"/>
                  <a:pt x="247980" y="31257"/>
                </a:cubicBezTo>
                <a:cubicBezTo>
                  <a:pt x="259995" y="38456"/>
                  <a:pt x="268183" y="50632"/>
                  <a:pt x="270497" y="64674"/>
                </a:cubicBezTo>
                <a:cubicBezTo>
                  <a:pt x="272455" y="76761"/>
                  <a:pt x="283314" y="84849"/>
                  <a:pt x="295863" y="83516"/>
                </a:cubicBezTo>
                <a:cubicBezTo>
                  <a:pt x="310103" y="82005"/>
                  <a:pt x="324877" y="82005"/>
                  <a:pt x="339029" y="83516"/>
                </a:cubicBezTo>
                <a:cubicBezTo>
                  <a:pt x="351578" y="84938"/>
                  <a:pt x="362436" y="76761"/>
                  <a:pt x="364483" y="64674"/>
                </a:cubicBezTo>
                <a:cubicBezTo>
                  <a:pt x="366886" y="49832"/>
                  <a:pt x="375697" y="37300"/>
                  <a:pt x="388692" y="30101"/>
                </a:cubicBezTo>
                <a:cubicBezTo>
                  <a:pt x="395189" y="26591"/>
                  <a:pt x="402242" y="24658"/>
                  <a:pt x="409385" y="24335"/>
                </a:cubicBezTo>
                <a:close/>
                <a:moveTo>
                  <a:pt x="113916" y="0"/>
                </a:moveTo>
                <a:cubicBezTo>
                  <a:pt x="148795" y="0"/>
                  <a:pt x="177178" y="28352"/>
                  <a:pt x="177178" y="63191"/>
                </a:cubicBezTo>
                <a:cubicBezTo>
                  <a:pt x="177178" y="98031"/>
                  <a:pt x="148795" y="126383"/>
                  <a:pt x="113916" y="126383"/>
                </a:cubicBezTo>
                <a:cubicBezTo>
                  <a:pt x="79037" y="126383"/>
                  <a:pt x="50654" y="98031"/>
                  <a:pt x="50654" y="63191"/>
                </a:cubicBezTo>
                <a:cubicBezTo>
                  <a:pt x="50654" y="28352"/>
                  <a:pt x="79037" y="0"/>
                  <a:pt x="113916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00E5B7-506F-4918-99CC-D14405F121CF}"/>
              </a:ext>
            </a:extLst>
          </p:cNvPr>
          <p:cNvGrpSpPr/>
          <p:nvPr/>
        </p:nvGrpSpPr>
        <p:grpSpPr>
          <a:xfrm>
            <a:off x="1694568" y="3617971"/>
            <a:ext cx="2587146" cy="1295522"/>
            <a:chOff x="1694568" y="3617971"/>
            <a:chExt cx="2587146" cy="129552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E4E017-BB33-4183-8953-27F1CABD66F2}"/>
                </a:ext>
              </a:extLst>
            </p:cNvPr>
            <p:cNvSpPr txBox="1"/>
            <p:nvPr/>
          </p:nvSpPr>
          <p:spPr>
            <a:xfrm>
              <a:off x="1694568" y="4008373"/>
              <a:ext cx="2587146" cy="905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ACCFB1E-6E54-4ECB-BCC6-BBF068D9FA65}"/>
                </a:ext>
              </a:extLst>
            </p:cNvPr>
            <p:cNvSpPr txBox="1"/>
            <p:nvPr/>
          </p:nvSpPr>
          <p:spPr>
            <a:xfrm>
              <a:off x="2280255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sp>
        <p:nvSpPr>
          <p:cNvPr id="24" name="Oval 7">
            <a:extLst>
              <a:ext uri="{FF2B5EF4-FFF2-40B4-BE49-F238E27FC236}">
                <a16:creationId xmlns:a16="http://schemas.microsoft.com/office/drawing/2014/main" id="{4CEC844A-49CE-4E82-95AD-B4A04823E0F2}"/>
              </a:ext>
            </a:extLst>
          </p:cNvPr>
          <p:cNvSpPr/>
          <p:nvPr/>
        </p:nvSpPr>
        <p:spPr>
          <a:xfrm>
            <a:off x="5718072" y="2680384"/>
            <a:ext cx="767056" cy="752945"/>
          </a:xfrm>
          <a:custGeom>
            <a:avLst/>
            <a:gdLst>
              <a:gd name="connsiteX0" fmla="*/ 244277 w 606086"/>
              <a:gd name="connsiteY0" fmla="*/ 198378 h 594937"/>
              <a:gd name="connsiteX1" fmla="*/ 198685 w 606086"/>
              <a:gd name="connsiteY1" fmla="*/ 243894 h 594937"/>
              <a:gd name="connsiteX2" fmla="*/ 198685 w 606086"/>
              <a:gd name="connsiteY2" fmla="*/ 340675 h 594937"/>
              <a:gd name="connsiteX3" fmla="*/ 228863 w 606086"/>
              <a:gd name="connsiteY3" fmla="*/ 383317 h 594937"/>
              <a:gd name="connsiteX4" fmla="*/ 238798 w 606086"/>
              <a:gd name="connsiteY4" fmla="*/ 397501 h 594937"/>
              <a:gd name="connsiteX5" fmla="*/ 238798 w 606086"/>
              <a:gd name="connsiteY5" fmla="*/ 534235 h 594937"/>
              <a:gd name="connsiteX6" fmla="*/ 268884 w 606086"/>
              <a:gd name="connsiteY6" fmla="*/ 564271 h 594937"/>
              <a:gd name="connsiteX7" fmla="*/ 337690 w 606086"/>
              <a:gd name="connsiteY7" fmla="*/ 564271 h 594937"/>
              <a:gd name="connsiteX8" fmla="*/ 367775 w 606086"/>
              <a:gd name="connsiteY8" fmla="*/ 534235 h 594937"/>
              <a:gd name="connsiteX9" fmla="*/ 367775 w 606086"/>
              <a:gd name="connsiteY9" fmla="*/ 397501 h 594937"/>
              <a:gd name="connsiteX10" fmla="*/ 377710 w 606086"/>
              <a:gd name="connsiteY10" fmla="*/ 383317 h 594937"/>
              <a:gd name="connsiteX11" fmla="*/ 407517 w 606086"/>
              <a:gd name="connsiteY11" fmla="*/ 340675 h 594937"/>
              <a:gd name="connsiteX12" fmla="*/ 407517 w 606086"/>
              <a:gd name="connsiteY12" fmla="*/ 243894 h 594937"/>
              <a:gd name="connsiteX13" fmla="*/ 362018 w 606086"/>
              <a:gd name="connsiteY13" fmla="*/ 198378 h 594937"/>
              <a:gd name="connsiteX14" fmla="*/ 465039 w 606086"/>
              <a:gd name="connsiteY14" fmla="*/ 168299 h 594937"/>
              <a:gd name="connsiteX15" fmla="*/ 530224 w 606086"/>
              <a:gd name="connsiteY15" fmla="*/ 168299 h 594937"/>
              <a:gd name="connsiteX16" fmla="*/ 606086 w 606086"/>
              <a:gd name="connsiteY16" fmla="*/ 243932 h 594937"/>
              <a:gd name="connsiteX17" fmla="*/ 606086 w 606086"/>
              <a:gd name="connsiteY17" fmla="*/ 340697 h 594937"/>
              <a:gd name="connsiteX18" fmla="*/ 566251 w 606086"/>
              <a:gd name="connsiteY18" fmla="*/ 407339 h 594937"/>
              <a:gd name="connsiteX19" fmla="*/ 566251 w 606086"/>
              <a:gd name="connsiteY19" fmla="*/ 534598 h 594937"/>
              <a:gd name="connsiteX20" fmla="*/ 505803 w 606086"/>
              <a:gd name="connsiteY20" fmla="*/ 594937 h 594937"/>
              <a:gd name="connsiteX21" fmla="*/ 436997 w 606086"/>
              <a:gd name="connsiteY21" fmla="*/ 594937 h 594937"/>
              <a:gd name="connsiteX22" fmla="*/ 421769 w 606086"/>
              <a:gd name="connsiteY22" fmla="*/ 579736 h 594937"/>
              <a:gd name="connsiteX23" fmla="*/ 436997 w 606086"/>
              <a:gd name="connsiteY23" fmla="*/ 564536 h 594937"/>
              <a:gd name="connsiteX24" fmla="*/ 505803 w 606086"/>
              <a:gd name="connsiteY24" fmla="*/ 564536 h 594937"/>
              <a:gd name="connsiteX25" fmla="*/ 535888 w 606086"/>
              <a:gd name="connsiteY25" fmla="*/ 534505 h 594937"/>
              <a:gd name="connsiteX26" fmla="*/ 535888 w 606086"/>
              <a:gd name="connsiteY26" fmla="*/ 397792 h 594937"/>
              <a:gd name="connsiteX27" fmla="*/ 545823 w 606086"/>
              <a:gd name="connsiteY27" fmla="*/ 383611 h 594937"/>
              <a:gd name="connsiteX28" fmla="*/ 575722 w 606086"/>
              <a:gd name="connsiteY28" fmla="*/ 340975 h 594937"/>
              <a:gd name="connsiteX29" fmla="*/ 575722 w 606086"/>
              <a:gd name="connsiteY29" fmla="*/ 244210 h 594937"/>
              <a:gd name="connsiteX30" fmla="*/ 530224 w 606086"/>
              <a:gd name="connsiteY30" fmla="*/ 198700 h 594937"/>
              <a:gd name="connsiteX31" fmla="*/ 465039 w 606086"/>
              <a:gd name="connsiteY31" fmla="*/ 198700 h 594937"/>
              <a:gd name="connsiteX32" fmla="*/ 449811 w 606086"/>
              <a:gd name="connsiteY32" fmla="*/ 183500 h 594937"/>
              <a:gd name="connsiteX33" fmla="*/ 465039 w 606086"/>
              <a:gd name="connsiteY33" fmla="*/ 168299 h 594937"/>
              <a:gd name="connsiteX34" fmla="*/ 244091 w 606086"/>
              <a:gd name="connsiteY34" fmla="*/ 168157 h 594937"/>
              <a:gd name="connsiteX35" fmla="*/ 361832 w 606086"/>
              <a:gd name="connsiteY35" fmla="*/ 168157 h 594937"/>
              <a:gd name="connsiteX36" fmla="*/ 437788 w 606086"/>
              <a:gd name="connsiteY36" fmla="*/ 243894 h 594937"/>
              <a:gd name="connsiteX37" fmla="*/ 437788 w 606086"/>
              <a:gd name="connsiteY37" fmla="*/ 340675 h 594937"/>
              <a:gd name="connsiteX38" fmla="*/ 397860 w 606086"/>
              <a:gd name="connsiteY38" fmla="*/ 407327 h 594937"/>
              <a:gd name="connsiteX39" fmla="*/ 397860 w 606086"/>
              <a:gd name="connsiteY39" fmla="*/ 534235 h 594937"/>
              <a:gd name="connsiteX40" fmla="*/ 337504 w 606086"/>
              <a:gd name="connsiteY40" fmla="*/ 594584 h 594937"/>
              <a:gd name="connsiteX41" fmla="*/ 268605 w 606086"/>
              <a:gd name="connsiteY41" fmla="*/ 594584 h 594937"/>
              <a:gd name="connsiteX42" fmla="*/ 208063 w 606086"/>
              <a:gd name="connsiteY42" fmla="*/ 534235 h 594937"/>
              <a:gd name="connsiteX43" fmla="*/ 208063 w 606086"/>
              <a:gd name="connsiteY43" fmla="*/ 407327 h 594937"/>
              <a:gd name="connsiteX44" fmla="*/ 168228 w 606086"/>
              <a:gd name="connsiteY44" fmla="*/ 340675 h 594937"/>
              <a:gd name="connsiteX45" fmla="*/ 168228 w 606086"/>
              <a:gd name="connsiteY45" fmla="*/ 243894 h 594937"/>
              <a:gd name="connsiteX46" fmla="*/ 244091 w 606086"/>
              <a:gd name="connsiteY46" fmla="*/ 168157 h 594937"/>
              <a:gd name="connsiteX47" fmla="*/ 75862 w 606086"/>
              <a:gd name="connsiteY47" fmla="*/ 168016 h 594937"/>
              <a:gd name="connsiteX48" fmla="*/ 140861 w 606086"/>
              <a:gd name="connsiteY48" fmla="*/ 168016 h 594937"/>
              <a:gd name="connsiteX49" fmla="*/ 156089 w 606086"/>
              <a:gd name="connsiteY49" fmla="*/ 183217 h 594937"/>
              <a:gd name="connsiteX50" fmla="*/ 140861 w 606086"/>
              <a:gd name="connsiteY50" fmla="*/ 198419 h 594937"/>
              <a:gd name="connsiteX51" fmla="*/ 76048 w 606086"/>
              <a:gd name="connsiteY51" fmla="*/ 198419 h 594937"/>
              <a:gd name="connsiteX52" fmla="*/ 30456 w 606086"/>
              <a:gd name="connsiteY52" fmla="*/ 243931 h 594937"/>
              <a:gd name="connsiteX53" fmla="*/ 30456 w 606086"/>
              <a:gd name="connsiteY53" fmla="*/ 340701 h 594937"/>
              <a:gd name="connsiteX54" fmla="*/ 60263 w 606086"/>
              <a:gd name="connsiteY54" fmla="*/ 383339 h 594937"/>
              <a:gd name="connsiteX55" fmla="*/ 70198 w 606086"/>
              <a:gd name="connsiteY55" fmla="*/ 397521 h 594937"/>
              <a:gd name="connsiteX56" fmla="*/ 70198 w 606086"/>
              <a:gd name="connsiteY56" fmla="*/ 534149 h 594937"/>
              <a:gd name="connsiteX57" fmla="*/ 100283 w 606086"/>
              <a:gd name="connsiteY57" fmla="*/ 564181 h 594937"/>
              <a:gd name="connsiteX58" fmla="*/ 169089 w 606086"/>
              <a:gd name="connsiteY58" fmla="*/ 564181 h 594937"/>
              <a:gd name="connsiteX59" fmla="*/ 184317 w 606086"/>
              <a:gd name="connsiteY59" fmla="*/ 579383 h 594937"/>
              <a:gd name="connsiteX60" fmla="*/ 169089 w 606086"/>
              <a:gd name="connsiteY60" fmla="*/ 594584 h 594937"/>
              <a:gd name="connsiteX61" fmla="*/ 100283 w 606086"/>
              <a:gd name="connsiteY61" fmla="*/ 594584 h 594937"/>
              <a:gd name="connsiteX62" fmla="*/ 39835 w 606086"/>
              <a:gd name="connsiteY62" fmla="*/ 534149 h 594937"/>
              <a:gd name="connsiteX63" fmla="*/ 39835 w 606086"/>
              <a:gd name="connsiteY63" fmla="*/ 407161 h 594937"/>
              <a:gd name="connsiteX64" fmla="*/ 0 w 606086"/>
              <a:gd name="connsiteY64" fmla="*/ 340608 h 594937"/>
              <a:gd name="connsiteX65" fmla="*/ 0 w 606086"/>
              <a:gd name="connsiteY65" fmla="*/ 243838 h 594937"/>
              <a:gd name="connsiteX66" fmla="*/ 75862 w 606086"/>
              <a:gd name="connsiteY66" fmla="*/ 168016 h 594937"/>
              <a:gd name="connsiteX67" fmla="*/ 478786 w 606086"/>
              <a:gd name="connsiteY67" fmla="*/ 30314 h 594937"/>
              <a:gd name="connsiteX68" fmla="*/ 432649 w 606086"/>
              <a:gd name="connsiteY68" fmla="*/ 76387 h 594937"/>
              <a:gd name="connsiteX69" fmla="*/ 478786 w 606086"/>
              <a:gd name="connsiteY69" fmla="*/ 122553 h 594937"/>
              <a:gd name="connsiteX70" fmla="*/ 525016 w 606086"/>
              <a:gd name="connsiteY70" fmla="*/ 76387 h 594937"/>
              <a:gd name="connsiteX71" fmla="*/ 478786 w 606086"/>
              <a:gd name="connsiteY71" fmla="*/ 30314 h 594937"/>
              <a:gd name="connsiteX72" fmla="*/ 303043 w 606086"/>
              <a:gd name="connsiteY72" fmla="*/ 30314 h 594937"/>
              <a:gd name="connsiteX73" fmla="*/ 256885 w 606086"/>
              <a:gd name="connsiteY73" fmla="*/ 76387 h 594937"/>
              <a:gd name="connsiteX74" fmla="*/ 303043 w 606086"/>
              <a:gd name="connsiteY74" fmla="*/ 122553 h 594937"/>
              <a:gd name="connsiteX75" fmla="*/ 349201 w 606086"/>
              <a:gd name="connsiteY75" fmla="*/ 76387 h 594937"/>
              <a:gd name="connsiteX76" fmla="*/ 303043 w 606086"/>
              <a:gd name="connsiteY76" fmla="*/ 30314 h 594937"/>
              <a:gd name="connsiteX77" fmla="*/ 127300 w 606086"/>
              <a:gd name="connsiteY77" fmla="*/ 30314 h 594937"/>
              <a:gd name="connsiteX78" fmla="*/ 81070 w 606086"/>
              <a:gd name="connsiteY78" fmla="*/ 76387 h 594937"/>
              <a:gd name="connsiteX79" fmla="*/ 127300 w 606086"/>
              <a:gd name="connsiteY79" fmla="*/ 122553 h 594937"/>
              <a:gd name="connsiteX80" fmla="*/ 173437 w 606086"/>
              <a:gd name="connsiteY80" fmla="*/ 76387 h 594937"/>
              <a:gd name="connsiteX81" fmla="*/ 127300 w 606086"/>
              <a:gd name="connsiteY81" fmla="*/ 30314 h 594937"/>
              <a:gd name="connsiteX82" fmla="*/ 478786 w 606086"/>
              <a:gd name="connsiteY82" fmla="*/ 0 h 594937"/>
              <a:gd name="connsiteX83" fmla="*/ 555279 w 606086"/>
              <a:gd name="connsiteY83" fmla="*/ 76387 h 594937"/>
              <a:gd name="connsiteX84" fmla="*/ 478786 w 606086"/>
              <a:gd name="connsiteY84" fmla="*/ 152774 h 594937"/>
              <a:gd name="connsiteX85" fmla="*/ 402293 w 606086"/>
              <a:gd name="connsiteY85" fmla="*/ 76387 h 594937"/>
              <a:gd name="connsiteX86" fmla="*/ 478786 w 606086"/>
              <a:gd name="connsiteY86" fmla="*/ 0 h 594937"/>
              <a:gd name="connsiteX87" fmla="*/ 303043 w 606086"/>
              <a:gd name="connsiteY87" fmla="*/ 0 h 594937"/>
              <a:gd name="connsiteX88" fmla="*/ 379571 w 606086"/>
              <a:gd name="connsiteY88" fmla="*/ 76387 h 594937"/>
              <a:gd name="connsiteX89" fmla="*/ 303043 w 606086"/>
              <a:gd name="connsiteY89" fmla="*/ 152774 h 594937"/>
              <a:gd name="connsiteX90" fmla="*/ 226515 w 606086"/>
              <a:gd name="connsiteY90" fmla="*/ 76387 h 594937"/>
              <a:gd name="connsiteX91" fmla="*/ 303043 w 606086"/>
              <a:gd name="connsiteY91" fmla="*/ 0 h 594937"/>
              <a:gd name="connsiteX92" fmla="*/ 127300 w 606086"/>
              <a:gd name="connsiteY92" fmla="*/ 0 h 594937"/>
              <a:gd name="connsiteX93" fmla="*/ 203793 w 606086"/>
              <a:gd name="connsiteY93" fmla="*/ 76387 h 594937"/>
              <a:gd name="connsiteX94" fmla="*/ 127300 w 606086"/>
              <a:gd name="connsiteY94" fmla="*/ 152774 h 594937"/>
              <a:gd name="connsiteX95" fmla="*/ 50807 w 606086"/>
              <a:gd name="connsiteY95" fmla="*/ 76387 h 594937"/>
              <a:gd name="connsiteX96" fmla="*/ 127300 w 606086"/>
              <a:gd name="connsiteY96" fmla="*/ 0 h 59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086" h="594937">
                <a:moveTo>
                  <a:pt x="244277" y="198378"/>
                </a:moveTo>
                <a:cubicBezTo>
                  <a:pt x="219113" y="198378"/>
                  <a:pt x="198685" y="218772"/>
                  <a:pt x="198685" y="243894"/>
                </a:cubicBezTo>
                <a:lnTo>
                  <a:pt x="198685" y="340675"/>
                </a:lnTo>
                <a:cubicBezTo>
                  <a:pt x="198685" y="359586"/>
                  <a:pt x="210663" y="376735"/>
                  <a:pt x="228863" y="383317"/>
                </a:cubicBezTo>
                <a:cubicBezTo>
                  <a:pt x="234806" y="385542"/>
                  <a:pt x="238798" y="391197"/>
                  <a:pt x="238798" y="397501"/>
                </a:cubicBezTo>
                <a:lnTo>
                  <a:pt x="238798" y="534235"/>
                </a:lnTo>
                <a:cubicBezTo>
                  <a:pt x="238798" y="550829"/>
                  <a:pt x="252262" y="564271"/>
                  <a:pt x="268884" y="564271"/>
                </a:cubicBezTo>
                <a:lnTo>
                  <a:pt x="337690" y="564271"/>
                </a:lnTo>
                <a:cubicBezTo>
                  <a:pt x="354311" y="564271"/>
                  <a:pt x="367775" y="550829"/>
                  <a:pt x="367775" y="534235"/>
                </a:cubicBezTo>
                <a:lnTo>
                  <a:pt x="367775" y="397501"/>
                </a:lnTo>
                <a:cubicBezTo>
                  <a:pt x="367775" y="391197"/>
                  <a:pt x="371768" y="385542"/>
                  <a:pt x="377710" y="383317"/>
                </a:cubicBezTo>
                <a:cubicBezTo>
                  <a:pt x="395539" y="376735"/>
                  <a:pt x="407517" y="359586"/>
                  <a:pt x="407517" y="340675"/>
                </a:cubicBezTo>
                <a:lnTo>
                  <a:pt x="407517" y="243894"/>
                </a:lnTo>
                <a:cubicBezTo>
                  <a:pt x="407517" y="218772"/>
                  <a:pt x="387089" y="198378"/>
                  <a:pt x="362018" y="198378"/>
                </a:cubicBezTo>
                <a:close/>
                <a:moveTo>
                  <a:pt x="465039" y="168299"/>
                </a:moveTo>
                <a:lnTo>
                  <a:pt x="530224" y="168299"/>
                </a:lnTo>
                <a:cubicBezTo>
                  <a:pt x="572008" y="168299"/>
                  <a:pt x="606086" y="202130"/>
                  <a:pt x="606086" y="243932"/>
                </a:cubicBezTo>
                <a:lnTo>
                  <a:pt x="606086" y="340697"/>
                </a:lnTo>
                <a:cubicBezTo>
                  <a:pt x="606086" y="368595"/>
                  <a:pt x="590486" y="394177"/>
                  <a:pt x="566251" y="407339"/>
                </a:cubicBezTo>
                <a:lnTo>
                  <a:pt x="566251" y="534598"/>
                </a:lnTo>
                <a:cubicBezTo>
                  <a:pt x="566251" y="567872"/>
                  <a:pt x="539138" y="594937"/>
                  <a:pt x="505803" y="594937"/>
                </a:cubicBezTo>
                <a:lnTo>
                  <a:pt x="436997" y="594937"/>
                </a:lnTo>
                <a:cubicBezTo>
                  <a:pt x="428547" y="594937"/>
                  <a:pt x="421769" y="588078"/>
                  <a:pt x="421769" y="579736"/>
                </a:cubicBezTo>
                <a:cubicBezTo>
                  <a:pt x="421769" y="571302"/>
                  <a:pt x="428547" y="564536"/>
                  <a:pt x="436997" y="564536"/>
                </a:cubicBezTo>
                <a:lnTo>
                  <a:pt x="505803" y="564536"/>
                </a:lnTo>
                <a:cubicBezTo>
                  <a:pt x="522424" y="564536"/>
                  <a:pt x="535888" y="551003"/>
                  <a:pt x="535888" y="534505"/>
                </a:cubicBezTo>
                <a:lnTo>
                  <a:pt x="535888" y="397792"/>
                </a:lnTo>
                <a:cubicBezTo>
                  <a:pt x="535888" y="391489"/>
                  <a:pt x="539880" y="385835"/>
                  <a:pt x="545823" y="383611"/>
                </a:cubicBezTo>
                <a:cubicBezTo>
                  <a:pt x="563744" y="377030"/>
                  <a:pt x="575722" y="359883"/>
                  <a:pt x="575722" y="340975"/>
                </a:cubicBezTo>
                <a:lnTo>
                  <a:pt x="575722" y="244210"/>
                </a:lnTo>
                <a:cubicBezTo>
                  <a:pt x="575722" y="219091"/>
                  <a:pt x="555294" y="198700"/>
                  <a:pt x="530224" y="198700"/>
                </a:cubicBezTo>
                <a:lnTo>
                  <a:pt x="465039" y="198700"/>
                </a:lnTo>
                <a:cubicBezTo>
                  <a:pt x="456682" y="198700"/>
                  <a:pt x="449811" y="191934"/>
                  <a:pt x="449811" y="183500"/>
                </a:cubicBezTo>
                <a:cubicBezTo>
                  <a:pt x="449811" y="175065"/>
                  <a:pt x="456682" y="168299"/>
                  <a:pt x="465039" y="168299"/>
                </a:cubicBezTo>
                <a:close/>
                <a:moveTo>
                  <a:pt x="244091" y="168157"/>
                </a:moveTo>
                <a:lnTo>
                  <a:pt x="361832" y="168157"/>
                </a:lnTo>
                <a:cubicBezTo>
                  <a:pt x="403710" y="168157"/>
                  <a:pt x="437788" y="202086"/>
                  <a:pt x="437788" y="243894"/>
                </a:cubicBezTo>
                <a:lnTo>
                  <a:pt x="437788" y="340675"/>
                </a:lnTo>
                <a:cubicBezTo>
                  <a:pt x="437788" y="368578"/>
                  <a:pt x="422188" y="394163"/>
                  <a:pt x="397860" y="407327"/>
                </a:cubicBezTo>
                <a:lnTo>
                  <a:pt x="397860" y="534235"/>
                </a:lnTo>
                <a:cubicBezTo>
                  <a:pt x="397860" y="567515"/>
                  <a:pt x="370746" y="594584"/>
                  <a:pt x="337504" y="594584"/>
                </a:cubicBezTo>
                <a:lnTo>
                  <a:pt x="268605" y="594584"/>
                </a:lnTo>
                <a:cubicBezTo>
                  <a:pt x="235363" y="594584"/>
                  <a:pt x="208249" y="567515"/>
                  <a:pt x="208063" y="534235"/>
                </a:cubicBezTo>
                <a:lnTo>
                  <a:pt x="208063" y="407327"/>
                </a:lnTo>
                <a:cubicBezTo>
                  <a:pt x="183828" y="394163"/>
                  <a:pt x="168228" y="368578"/>
                  <a:pt x="168228" y="340675"/>
                </a:cubicBezTo>
                <a:lnTo>
                  <a:pt x="168228" y="243894"/>
                </a:lnTo>
                <a:cubicBezTo>
                  <a:pt x="168228" y="202086"/>
                  <a:pt x="202306" y="168157"/>
                  <a:pt x="244091" y="168157"/>
                </a:cubicBezTo>
                <a:close/>
                <a:moveTo>
                  <a:pt x="75862" y="168016"/>
                </a:moveTo>
                <a:lnTo>
                  <a:pt x="140861" y="168016"/>
                </a:lnTo>
                <a:cubicBezTo>
                  <a:pt x="149311" y="168016"/>
                  <a:pt x="156089" y="174875"/>
                  <a:pt x="156089" y="183217"/>
                </a:cubicBezTo>
                <a:cubicBezTo>
                  <a:pt x="156089" y="191652"/>
                  <a:pt x="149311" y="198419"/>
                  <a:pt x="140861" y="198419"/>
                </a:cubicBezTo>
                <a:lnTo>
                  <a:pt x="76048" y="198419"/>
                </a:lnTo>
                <a:cubicBezTo>
                  <a:pt x="50884" y="198419"/>
                  <a:pt x="30456" y="218811"/>
                  <a:pt x="30456" y="243931"/>
                </a:cubicBezTo>
                <a:lnTo>
                  <a:pt x="30456" y="340701"/>
                </a:lnTo>
                <a:cubicBezTo>
                  <a:pt x="30456" y="359703"/>
                  <a:pt x="42435" y="376758"/>
                  <a:pt x="60263" y="383339"/>
                </a:cubicBezTo>
                <a:cubicBezTo>
                  <a:pt x="66206" y="385564"/>
                  <a:pt x="70198" y="391218"/>
                  <a:pt x="70198" y="397521"/>
                </a:cubicBezTo>
                <a:lnTo>
                  <a:pt x="70198" y="534149"/>
                </a:lnTo>
                <a:cubicBezTo>
                  <a:pt x="70198" y="550648"/>
                  <a:pt x="83662" y="564181"/>
                  <a:pt x="100283" y="564181"/>
                </a:cubicBezTo>
                <a:lnTo>
                  <a:pt x="169089" y="564181"/>
                </a:lnTo>
                <a:cubicBezTo>
                  <a:pt x="177539" y="564181"/>
                  <a:pt x="184317" y="570948"/>
                  <a:pt x="184317" y="579383"/>
                </a:cubicBezTo>
                <a:cubicBezTo>
                  <a:pt x="184317" y="587725"/>
                  <a:pt x="177539" y="594584"/>
                  <a:pt x="169089" y="594584"/>
                </a:cubicBezTo>
                <a:lnTo>
                  <a:pt x="100283" y="594584"/>
                </a:lnTo>
                <a:cubicBezTo>
                  <a:pt x="66948" y="594584"/>
                  <a:pt x="39835" y="567518"/>
                  <a:pt x="39835" y="534149"/>
                </a:cubicBezTo>
                <a:lnTo>
                  <a:pt x="39835" y="407161"/>
                </a:lnTo>
                <a:cubicBezTo>
                  <a:pt x="15600" y="394091"/>
                  <a:pt x="0" y="368509"/>
                  <a:pt x="0" y="340608"/>
                </a:cubicBezTo>
                <a:lnTo>
                  <a:pt x="0" y="243838"/>
                </a:lnTo>
                <a:cubicBezTo>
                  <a:pt x="0" y="202034"/>
                  <a:pt x="34078" y="168016"/>
                  <a:pt x="75862" y="168016"/>
                </a:cubicBezTo>
                <a:close/>
                <a:moveTo>
                  <a:pt x="478786" y="30314"/>
                </a:moveTo>
                <a:cubicBezTo>
                  <a:pt x="453350" y="30314"/>
                  <a:pt x="432649" y="50986"/>
                  <a:pt x="432649" y="76387"/>
                </a:cubicBezTo>
                <a:cubicBezTo>
                  <a:pt x="432649" y="101880"/>
                  <a:pt x="453350" y="122553"/>
                  <a:pt x="478786" y="122553"/>
                </a:cubicBezTo>
                <a:cubicBezTo>
                  <a:pt x="504315" y="122553"/>
                  <a:pt x="525016" y="101880"/>
                  <a:pt x="525016" y="76387"/>
                </a:cubicBezTo>
                <a:cubicBezTo>
                  <a:pt x="525016" y="50986"/>
                  <a:pt x="504315" y="30314"/>
                  <a:pt x="478786" y="30314"/>
                </a:cubicBezTo>
                <a:close/>
                <a:moveTo>
                  <a:pt x="303043" y="30314"/>
                </a:moveTo>
                <a:cubicBezTo>
                  <a:pt x="277503" y="30314"/>
                  <a:pt x="256885" y="51079"/>
                  <a:pt x="256885" y="76387"/>
                </a:cubicBezTo>
                <a:cubicBezTo>
                  <a:pt x="256885" y="101880"/>
                  <a:pt x="277503" y="122553"/>
                  <a:pt x="303043" y="122553"/>
                </a:cubicBezTo>
                <a:cubicBezTo>
                  <a:pt x="328583" y="122553"/>
                  <a:pt x="349201" y="101880"/>
                  <a:pt x="349201" y="76387"/>
                </a:cubicBezTo>
                <a:cubicBezTo>
                  <a:pt x="349201" y="50986"/>
                  <a:pt x="328583" y="30314"/>
                  <a:pt x="303043" y="30314"/>
                </a:cubicBezTo>
                <a:close/>
                <a:moveTo>
                  <a:pt x="127300" y="30314"/>
                </a:moveTo>
                <a:cubicBezTo>
                  <a:pt x="101771" y="30314"/>
                  <a:pt x="81070" y="51079"/>
                  <a:pt x="81070" y="76387"/>
                </a:cubicBezTo>
                <a:cubicBezTo>
                  <a:pt x="81070" y="101880"/>
                  <a:pt x="101771" y="122553"/>
                  <a:pt x="127300" y="122553"/>
                </a:cubicBezTo>
                <a:cubicBezTo>
                  <a:pt x="152736" y="122553"/>
                  <a:pt x="173437" y="101880"/>
                  <a:pt x="173437" y="76387"/>
                </a:cubicBezTo>
                <a:cubicBezTo>
                  <a:pt x="173437" y="50986"/>
                  <a:pt x="152736" y="30314"/>
                  <a:pt x="127300" y="30314"/>
                </a:cubicBezTo>
                <a:close/>
                <a:moveTo>
                  <a:pt x="478786" y="0"/>
                </a:moveTo>
                <a:cubicBezTo>
                  <a:pt x="521024" y="0"/>
                  <a:pt x="555279" y="34300"/>
                  <a:pt x="555279" y="76387"/>
                </a:cubicBezTo>
                <a:cubicBezTo>
                  <a:pt x="555279" y="118567"/>
                  <a:pt x="521024" y="152774"/>
                  <a:pt x="478786" y="152774"/>
                </a:cubicBezTo>
                <a:cubicBezTo>
                  <a:pt x="436641" y="152774"/>
                  <a:pt x="402293" y="118567"/>
                  <a:pt x="402293" y="76387"/>
                </a:cubicBezTo>
                <a:cubicBezTo>
                  <a:pt x="402293" y="34300"/>
                  <a:pt x="436641" y="0"/>
                  <a:pt x="478786" y="0"/>
                </a:cubicBezTo>
                <a:close/>
                <a:moveTo>
                  <a:pt x="303043" y="0"/>
                </a:moveTo>
                <a:cubicBezTo>
                  <a:pt x="345301" y="0"/>
                  <a:pt x="379571" y="34300"/>
                  <a:pt x="379571" y="76387"/>
                </a:cubicBezTo>
                <a:cubicBezTo>
                  <a:pt x="379571" y="118567"/>
                  <a:pt x="345301" y="152774"/>
                  <a:pt x="303043" y="152774"/>
                </a:cubicBezTo>
                <a:cubicBezTo>
                  <a:pt x="260785" y="152774"/>
                  <a:pt x="226515" y="118567"/>
                  <a:pt x="226515" y="76387"/>
                </a:cubicBezTo>
                <a:cubicBezTo>
                  <a:pt x="226515" y="34300"/>
                  <a:pt x="260785" y="0"/>
                  <a:pt x="303043" y="0"/>
                </a:cubicBezTo>
                <a:close/>
                <a:moveTo>
                  <a:pt x="127300" y="0"/>
                </a:moveTo>
                <a:cubicBezTo>
                  <a:pt x="169445" y="0"/>
                  <a:pt x="203793" y="34300"/>
                  <a:pt x="203793" y="76387"/>
                </a:cubicBezTo>
                <a:cubicBezTo>
                  <a:pt x="203793" y="118567"/>
                  <a:pt x="169353" y="152774"/>
                  <a:pt x="127300" y="152774"/>
                </a:cubicBezTo>
                <a:cubicBezTo>
                  <a:pt x="85062" y="152774"/>
                  <a:pt x="50807" y="118567"/>
                  <a:pt x="50807" y="76387"/>
                </a:cubicBezTo>
                <a:cubicBezTo>
                  <a:pt x="50807" y="34300"/>
                  <a:pt x="85062" y="0"/>
                  <a:pt x="127300" y="0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8ADB3D-4CAB-4094-9BFB-6F1DA314FC60}"/>
              </a:ext>
            </a:extLst>
          </p:cNvPr>
          <p:cNvGrpSpPr/>
          <p:nvPr/>
        </p:nvGrpSpPr>
        <p:grpSpPr>
          <a:xfrm>
            <a:off x="4808027" y="3617971"/>
            <a:ext cx="2587146" cy="1295522"/>
            <a:chOff x="4808027" y="3617971"/>
            <a:chExt cx="2587146" cy="12955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1C1CC7-5DCB-4BAF-A86B-94C086C60520}"/>
                </a:ext>
              </a:extLst>
            </p:cNvPr>
            <p:cNvSpPr txBox="1"/>
            <p:nvPr/>
          </p:nvSpPr>
          <p:spPr>
            <a:xfrm>
              <a:off x="4808027" y="4008373"/>
              <a:ext cx="2587146" cy="905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B1FEE16-F64E-42E2-85B8-8EAC66EEBB2A}"/>
                </a:ext>
              </a:extLst>
            </p:cNvPr>
            <p:cNvSpPr txBox="1"/>
            <p:nvPr/>
          </p:nvSpPr>
          <p:spPr>
            <a:xfrm>
              <a:off x="5393714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sp>
        <p:nvSpPr>
          <p:cNvPr id="25" name="Oval 12">
            <a:extLst>
              <a:ext uri="{FF2B5EF4-FFF2-40B4-BE49-F238E27FC236}">
                <a16:creationId xmlns:a16="http://schemas.microsoft.com/office/drawing/2014/main" id="{74001FA8-64D8-4657-922F-19C0D5AE0312}"/>
              </a:ext>
            </a:extLst>
          </p:cNvPr>
          <p:cNvSpPr/>
          <p:nvPr/>
        </p:nvSpPr>
        <p:spPr>
          <a:xfrm>
            <a:off x="8843669" y="2673329"/>
            <a:ext cx="742776" cy="767056"/>
          </a:xfrm>
          <a:custGeom>
            <a:avLst/>
            <a:gdLst>
              <a:gd name="connsiteX0" fmla="*/ 291443 w 582734"/>
              <a:gd name="connsiteY0" fmla="*/ 254983 h 601782"/>
              <a:gd name="connsiteX1" fmla="*/ 245350 w 582734"/>
              <a:gd name="connsiteY1" fmla="*/ 300966 h 601782"/>
              <a:gd name="connsiteX2" fmla="*/ 291443 w 582734"/>
              <a:gd name="connsiteY2" fmla="*/ 346800 h 601782"/>
              <a:gd name="connsiteX3" fmla="*/ 337385 w 582734"/>
              <a:gd name="connsiteY3" fmla="*/ 300966 h 601782"/>
              <a:gd name="connsiteX4" fmla="*/ 291443 w 582734"/>
              <a:gd name="connsiteY4" fmla="*/ 254983 h 601782"/>
              <a:gd name="connsiteX5" fmla="*/ 291443 w 582734"/>
              <a:gd name="connsiteY5" fmla="*/ 226374 h 601782"/>
              <a:gd name="connsiteX6" fmla="*/ 366061 w 582734"/>
              <a:gd name="connsiteY6" fmla="*/ 300966 h 601782"/>
              <a:gd name="connsiteX7" fmla="*/ 291443 w 582734"/>
              <a:gd name="connsiteY7" fmla="*/ 375408 h 601782"/>
              <a:gd name="connsiteX8" fmla="*/ 216674 w 582734"/>
              <a:gd name="connsiteY8" fmla="*/ 300966 h 601782"/>
              <a:gd name="connsiteX9" fmla="*/ 291443 w 582734"/>
              <a:gd name="connsiteY9" fmla="*/ 226374 h 601782"/>
              <a:gd name="connsiteX10" fmla="*/ 248975 w 582734"/>
              <a:gd name="connsiteY10" fmla="*/ 28613 h 601782"/>
              <a:gd name="connsiteX11" fmla="*/ 248975 w 582734"/>
              <a:gd name="connsiteY11" fmla="*/ 78050 h 601782"/>
              <a:gd name="connsiteX12" fmla="*/ 238170 w 582734"/>
              <a:gd name="connsiteY12" fmla="*/ 91982 h 601782"/>
              <a:gd name="connsiteX13" fmla="*/ 136728 w 582734"/>
              <a:gd name="connsiteY13" fmla="*/ 150408 h 601782"/>
              <a:gd name="connsiteX14" fmla="*/ 119321 w 582734"/>
              <a:gd name="connsiteY14" fmla="*/ 152805 h 601782"/>
              <a:gd name="connsiteX15" fmla="*/ 76403 w 582734"/>
              <a:gd name="connsiteY15" fmla="*/ 128086 h 601782"/>
              <a:gd name="connsiteX16" fmla="*/ 33936 w 582734"/>
              <a:gd name="connsiteY16" fmla="*/ 201493 h 601782"/>
              <a:gd name="connsiteX17" fmla="*/ 76854 w 582734"/>
              <a:gd name="connsiteY17" fmla="*/ 226211 h 601782"/>
              <a:gd name="connsiteX18" fmla="*/ 83456 w 582734"/>
              <a:gd name="connsiteY18" fmla="*/ 242541 h 601782"/>
              <a:gd name="connsiteX19" fmla="*/ 75503 w 582734"/>
              <a:gd name="connsiteY19" fmla="*/ 300966 h 601782"/>
              <a:gd name="connsiteX20" fmla="*/ 83456 w 582734"/>
              <a:gd name="connsiteY20" fmla="*/ 359392 h 601782"/>
              <a:gd name="connsiteX21" fmla="*/ 76854 w 582734"/>
              <a:gd name="connsiteY21" fmla="*/ 375571 h 601782"/>
              <a:gd name="connsiteX22" fmla="*/ 33936 w 582734"/>
              <a:gd name="connsiteY22" fmla="*/ 400289 h 601782"/>
              <a:gd name="connsiteX23" fmla="*/ 76403 w 582734"/>
              <a:gd name="connsiteY23" fmla="*/ 473696 h 601782"/>
              <a:gd name="connsiteX24" fmla="*/ 116770 w 582734"/>
              <a:gd name="connsiteY24" fmla="*/ 450475 h 601782"/>
              <a:gd name="connsiteX25" fmla="*/ 186699 w 582734"/>
              <a:gd name="connsiteY25" fmla="*/ 380814 h 601782"/>
              <a:gd name="connsiteX26" fmla="*/ 206957 w 582734"/>
              <a:gd name="connsiteY26" fmla="*/ 380814 h 601782"/>
              <a:gd name="connsiteX27" fmla="*/ 206957 w 582734"/>
              <a:gd name="connsiteY27" fmla="*/ 401038 h 601782"/>
              <a:gd name="connsiteX28" fmla="*/ 146782 w 582734"/>
              <a:gd name="connsiteY28" fmla="*/ 460962 h 601782"/>
              <a:gd name="connsiteX29" fmla="*/ 231717 w 582734"/>
              <a:gd name="connsiteY29" fmla="*/ 508152 h 601782"/>
              <a:gd name="connsiteX30" fmla="*/ 296544 w 582734"/>
              <a:gd name="connsiteY30" fmla="*/ 443434 h 601782"/>
              <a:gd name="connsiteX31" fmla="*/ 316803 w 582734"/>
              <a:gd name="connsiteY31" fmla="*/ 443434 h 601782"/>
              <a:gd name="connsiteX32" fmla="*/ 316803 w 582734"/>
              <a:gd name="connsiteY32" fmla="*/ 463659 h 601782"/>
              <a:gd name="connsiteX33" fmla="*/ 248975 w 582734"/>
              <a:gd name="connsiteY33" fmla="*/ 531372 h 601782"/>
              <a:gd name="connsiteX34" fmla="*/ 248975 w 582734"/>
              <a:gd name="connsiteY34" fmla="*/ 573169 h 601782"/>
              <a:gd name="connsiteX35" fmla="*/ 333910 w 582734"/>
              <a:gd name="connsiteY35" fmla="*/ 573169 h 601782"/>
              <a:gd name="connsiteX36" fmla="*/ 333910 w 582734"/>
              <a:gd name="connsiteY36" fmla="*/ 523732 h 601782"/>
              <a:gd name="connsiteX37" fmla="*/ 344714 w 582734"/>
              <a:gd name="connsiteY37" fmla="*/ 509800 h 601782"/>
              <a:gd name="connsiteX38" fmla="*/ 446006 w 582734"/>
              <a:gd name="connsiteY38" fmla="*/ 451374 h 601782"/>
              <a:gd name="connsiteX39" fmla="*/ 463413 w 582734"/>
              <a:gd name="connsiteY39" fmla="*/ 448977 h 601782"/>
              <a:gd name="connsiteX40" fmla="*/ 506331 w 582734"/>
              <a:gd name="connsiteY40" fmla="*/ 473696 h 601782"/>
              <a:gd name="connsiteX41" fmla="*/ 548798 w 582734"/>
              <a:gd name="connsiteY41" fmla="*/ 400289 h 601782"/>
              <a:gd name="connsiteX42" fmla="*/ 505880 w 582734"/>
              <a:gd name="connsiteY42" fmla="*/ 375571 h 601782"/>
              <a:gd name="connsiteX43" fmla="*/ 499278 w 582734"/>
              <a:gd name="connsiteY43" fmla="*/ 359392 h 601782"/>
              <a:gd name="connsiteX44" fmla="*/ 507381 w 582734"/>
              <a:gd name="connsiteY44" fmla="*/ 300966 h 601782"/>
              <a:gd name="connsiteX45" fmla="*/ 499278 w 582734"/>
              <a:gd name="connsiteY45" fmla="*/ 242391 h 601782"/>
              <a:gd name="connsiteX46" fmla="*/ 505880 w 582734"/>
              <a:gd name="connsiteY46" fmla="*/ 226211 h 601782"/>
              <a:gd name="connsiteX47" fmla="*/ 548798 w 582734"/>
              <a:gd name="connsiteY47" fmla="*/ 201493 h 601782"/>
              <a:gd name="connsiteX48" fmla="*/ 506331 w 582734"/>
              <a:gd name="connsiteY48" fmla="*/ 128086 h 601782"/>
              <a:gd name="connsiteX49" fmla="*/ 463413 w 582734"/>
              <a:gd name="connsiteY49" fmla="*/ 152805 h 601782"/>
              <a:gd name="connsiteX50" fmla="*/ 446006 w 582734"/>
              <a:gd name="connsiteY50" fmla="*/ 150408 h 601782"/>
              <a:gd name="connsiteX51" fmla="*/ 344714 w 582734"/>
              <a:gd name="connsiteY51" fmla="*/ 91982 h 601782"/>
              <a:gd name="connsiteX52" fmla="*/ 333910 w 582734"/>
              <a:gd name="connsiteY52" fmla="*/ 78050 h 601782"/>
              <a:gd name="connsiteX53" fmla="*/ 333910 w 582734"/>
              <a:gd name="connsiteY53" fmla="*/ 28613 h 601782"/>
              <a:gd name="connsiteX54" fmla="*/ 234569 w 582734"/>
              <a:gd name="connsiteY54" fmla="*/ 0 h 601782"/>
              <a:gd name="connsiteX55" fmla="*/ 348165 w 582734"/>
              <a:gd name="connsiteY55" fmla="*/ 0 h 601782"/>
              <a:gd name="connsiteX56" fmla="*/ 362571 w 582734"/>
              <a:gd name="connsiteY56" fmla="*/ 14381 h 601782"/>
              <a:gd name="connsiteX57" fmla="*/ 362571 w 582734"/>
              <a:gd name="connsiteY57" fmla="*/ 67264 h 601782"/>
              <a:gd name="connsiteX58" fmla="*/ 458461 w 582734"/>
              <a:gd name="connsiteY58" fmla="*/ 122543 h 601782"/>
              <a:gd name="connsiteX59" fmla="*/ 504380 w 582734"/>
              <a:gd name="connsiteY59" fmla="*/ 96177 h 601782"/>
              <a:gd name="connsiteX60" fmla="*/ 515334 w 582734"/>
              <a:gd name="connsiteY60" fmla="*/ 94679 h 601782"/>
              <a:gd name="connsiteX61" fmla="*/ 524038 w 582734"/>
              <a:gd name="connsiteY61" fmla="*/ 101420 h 601782"/>
              <a:gd name="connsiteX62" fmla="*/ 580761 w 582734"/>
              <a:gd name="connsiteY62" fmla="*/ 199545 h 601782"/>
              <a:gd name="connsiteX63" fmla="*/ 575509 w 582734"/>
              <a:gd name="connsiteY63" fmla="*/ 219170 h 601782"/>
              <a:gd name="connsiteX64" fmla="*/ 529740 w 582734"/>
              <a:gd name="connsiteY64" fmla="*/ 245537 h 601782"/>
              <a:gd name="connsiteX65" fmla="*/ 536043 w 582734"/>
              <a:gd name="connsiteY65" fmla="*/ 300966 h 601782"/>
              <a:gd name="connsiteX66" fmla="*/ 529740 w 582734"/>
              <a:gd name="connsiteY66" fmla="*/ 356246 h 601782"/>
              <a:gd name="connsiteX67" fmla="*/ 575509 w 582734"/>
              <a:gd name="connsiteY67" fmla="*/ 382762 h 601782"/>
              <a:gd name="connsiteX68" fmla="*/ 580761 w 582734"/>
              <a:gd name="connsiteY68" fmla="*/ 402237 h 601782"/>
              <a:gd name="connsiteX69" fmla="*/ 524038 w 582734"/>
              <a:gd name="connsiteY69" fmla="*/ 500511 h 601782"/>
              <a:gd name="connsiteX70" fmla="*/ 515334 w 582734"/>
              <a:gd name="connsiteY70" fmla="*/ 507103 h 601782"/>
              <a:gd name="connsiteX71" fmla="*/ 504380 w 582734"/>
              <a:gd name="connsiteY71" fmla="*/ 505755 h 601782"/>
              <a:gd name="connsiteX72" fmla="*/ 458461 w 582734"/>
              <a:gd name="connsiteY72" fmla="*/ 479239 h 601782"/>
              <a:gd name="connsiteX73" fmla="*/ 362571 w 582734"/>
              <a:gd name="connsiteY73" fmla="*/ 534668 h 601782"/>
              <a:gd name="connsiteX74" fmla="*/ 362571 w 582734"/>
              <a:gd name="connsiteY74" fmla="*/ 587550 h 601782"/>
              <a:gd name="connsiteX75" fmla="*/ 348165 w 582734"/>
              <a:gd name="connsiteY75" fmla="*/ 601782 h 601782"/>
              <a:gd name="connsiteX76" fmla="*/ 234569 w 582734"/>
              <a:gd name="connsiteY76" fmla="*/ 601782 h 601782"/>
              <a:gd name="connsiteX77" fmla="*/ 220313 w 582734"/>
              <a:gd name="connsiteY77" fmla="*/ 587550 h 601782"/>
              <a:gd name="connsiteX78" fmla="*/ 220313 w 582734"/>
              <a:gd name="connsiteY78" fmla="*/ 534668 h 601782"/>
              <a:gd name="connsiteX79" fmla="*/ 124273 w 582734"/>
              <a:gd name="connsiteY79" fmla="*/ 479239 h 601782"/>
              <a:gd name="connsiteX80" fmla="*/ 78354 w 582734"/>
              <a:gd name="connsiteY80" fmla="*/ 505755 h 601782"/>
              <a:gd name="connsiteX81" fmla="*/ 67400 w 582734"/>
              <a:gd name="connsiteY81" fmla="*/ 507103 h 601782"/>
              <a:gd name="connsiteX82" fmla="*/ 58696 w 582734"/>
              <a:gd name="connsiteY82" fmla="*/ 500511 h 601782"/>
              <a:gd name="connsiteX83" fmla="*/ 1973 w 582734"/>
              <a:gd name="connsiteY83" fmla="*/ 402237 h 601782"/>
              <a:gd name="connsiteX84" fmla="*/ 7225 w 582734"/>
              <a:gd name="connsiteY84" fmla="*/ 382762 h 601782"/>
              <a:gd name="connsiteX85" fmla="*/ 53144 w 582734"/>
              <a:gd name="connsiteY85" fmla="*/ 356246 h 601782"/>
              <a:gd name="connsiteX86" fmla="*/ 46691 w 582734"/>
              <a:gd name="connsiteY86" fmla="*/ 300966 h 601782"/>
              <a:gd name="connsiteX87" fmla="*/ 53144 w 582734"/>
              <a:gd name="connsiteY87" fmla="*/ 245537 h 601782"/>
              <a:gd name="connsiteX88" fmla="*/ 7225 w 582734"/>
              <a:gd name="connsiteY88" fmla="*/ 219170 h 601782"/>
              <a:gd name="connsiteX89" fmla="*/ 1973 w 582734"/>
              <a:gd name="connsiteY89" fmla="*/ 199545 h 601782"/>
              <a:gd name="connsiteX90" fmla="*/ 58696 w 582734"/>
              <a:gd name="connsiteY90" fmla="*/ 101420 h 601782"/>
              <a:gd name="connsiteX91" fmla="*/ 67400 w 582734"/>
              <a:gd name="connsiteY91" fmla="*/ 94679 h 601782"/>
              <a:gd name="connsiteX92" fmla="*/ 78354 w 582734"/>
              <a:gd name="connsiteY92" fmla="*/ 96177 h 601782"/>
              <a:gd name="connsiteX93" fmla="*/ 124273 w 582734"/>
              <a:gd name="connsiteY93" fmla="*/ 122543 h 601782"/>
              <a:gd name="connsiteX94" fmla="*/ 220313 w 582734"/>
              <a:gd name="connsiteY94" fmla="*/ 67264 h 601782"/>
              <a:gd name="connsiteX95" fmla="*/ 220313 w 582734"/>
              <a:gd name="connsiteY95" fmla="*/ 14381 h 601782"/>
              <a:gd name="connsiteX96" fmla="*/ 234569 w 582734"/>
              <a:gd name="connsiteY96" fmla="*/ 0 h 6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2734" h="601782">
                <a:moveTo>
                  <a:pt x="291443" y="254983"/>
                </a:moveTo>
                <a:cubicBezTo>
                  <a:pt x="266069" y="254983"/>
                  <a:pt x="245350" y="275653"/>
                  <a:pt x="245350" y="300966"/>
                </a:cubicBezTo>
                <a:cubicBezTo>
                  <a:pt x="245350" y="326279"/>
                  <a:pt x="266069" y="346800"/>
                  <a:pt x="291443" y="346800"/>
                </a:cubicBezTo>
                <a:cubicBezTo>
                  <a:pt x="316816" y="346800"/>
                  <a:pt x="337385" y="326279"/>
                  <a:pt x="337385" y="300966"/>
                </a:cubicBezTo>
                <a:cubicBezTo>
                  <a:pt x="337385" y="275653"/>
                  <a:pt x="316816" y="254983"/>
                  <a:pt x="291443" y="254983"/>
                </a:cubicBezTo>
                <a:close/>
                <a:moveTo>
                  <a:pt x="291443" y="226374"/>
                </a:moveTo>
                <a:cubicBezTo>
                  <a:pt x="332580" y="226374"/>
                  <a:pt x="366061" y="259776"/>
                  <a:pt x="366061" y="300966"/>
                </a:cubicBezTo>
                <a:cubicBezTo>
                  <a:pt x="366061" y="342007"/>
                  <a:pt x="332580" y="375408"/>
                  <a:pt x="291443" y="375408"/>
                </a:cubicBezTo>
                <a:cubicBezTo>
                  <a:pt x="250155" y="375408"/>
                  <a:pt x="216674" y="342007"/>
                  <a:pt x="216674" y="300966"/>
                </a:cubicBezTo>
                <a:cubicBezTo>
                  <a:pt x="216674" y="259776"/>
                  <a:pt x="250155" y="226374"/>
                  <a:pt x="291443" y="226374"/>
                </a:cubicBezTo>
                <a:close/>
                <a:moveTo>
                  <a:pt x="248975" y="28613"/>
                </a:moveTo>
                <a:lnTo>
                  <a:pt x="248975" y="78050"/>
                </a:lnTo>
                <a:cubicBezTo>
                  <a:pt x="248975" y="84642"/>
                  <a:pt x="244473" y="90334"/>
                  <a:pt x="238170" y="91982"/>
                </a:cubicBezTo>
                <a:cubicBezTo>
                  <a:pt x="199754" y="101720"/>
                  <a:pt x="164640" y="121944"/>
                  <a:pt x="136728" y="150408"/>
                </a:cubicBezTo>
                <a:cubicBezTo>
                  <a:pt x="132226" y="155052"/>
                  <a:pt x="125023" y="156101"/>
                  <a:pt x="119321" y="152805"/>
                </a:cubicBezTo>
                <a:lnTo>
                  <a:pt x="76403" y="128086"/>
                </a:lnTo>
                <a:lnTo>
                  <a:pt x="33936" y="201493"/>
                </a:lnTo>
                <a:lnTo>
                  <a:pt x="76854" y="226211"/>
                </a:lnTo>
                <a:cubicBezTo>
                  <a:pt x="82556" y="229507"/>
                  <a:pt x="85257" y="236099"/>
                  <a:pt x="83456" y="242541"/>
                </a:cubicBezTo>
                <a:cubicBezTo>
                  <a:pt x="78204" y="261417"/>
                  <a:pt x="75503" y="281042"/>
                  <a:pt x="75503" y="300966"/>
                </a:cubicBezTo>
                <a:cubicBezTo>
                  <a:pt x="75503" y="320741"/>
                  <a:pt x="78204" y="340366"/>
                  <a:pt x="83456" y="359392"/>
                </a:cubicBezTo>
                <a:cubicBezTo>
                  <a:pt x="85257" y="365684"/>
                  <a:pt x="82556" y="372425"/>
                  <a:pt x="76854" y="375571"/>
                </a:cubicBezTo>
                <a:lnTo>
                  <a:pt x="33936" y="400289"/>
                </a:lnTo>
                <a:lnTo>
                  <a:pt x="76403" y="473696"/>
                </a:lnTo>
                <a:lnTo>
                  <a:pt x="116770" y="450475"/>
                </a:lnTo>
                <a:lnTo>
                  <a:pt x="186699" y="380814"/>
                </a:lnTo>
                <a:cubicBezTo>
                  <a:pt x="192251" y="375122"/>
                  <a:pt x="201405" y="375122"/>
                  <a:pt x="206957" y="380814"/>
                </a:cubicBezTo>
                <a:cubicBezTo>
                  <a:pt x="212509" y="386357"/>
                  <a:pt x="212509" y="395346"/>
                  <a:pt x="206957" y="401038"/>
                </a:cubicBezTo>
                <a:lnTo>
                  <a:pt x="146782" y="460962"/>
                </a:lnTo>
                <a:cubicBezTo>
                  <a:pt x="171242" y="482984"/>
                  <a:pt x="200204" y="499163"/>
                  <a:pt x="231717" y="508152"/>
                </a:cubicBezTo>
                <a:lnTo>
                  <a:pt x="296544" y="443434"/>
                </a:lnTo>
                <a:cubicBezTo>
                  <a:pt x="302096" y="437891"/>
                  <a:pt x="311250" y="437891"/>
                  <a:pt x="316803" y="443434"/>
                </a:cubicBezTo>
                <a:cubicBezTo>
                  <a:pt x="322355" y="448977"/>
                  <a:pt x="322355" y="458116"/>
                  <a:pt x="316803" y="463659"/>
                </a:cubicBezTo>
                <a:lnTo>
                  <a:pt x="248975" y="531372"/>
                </a:lnTo>
                <a:lnTo>
                  <a:pt x="248975" y="573169"/>
                </a:lnTo>
                <a:lnTo>
                  <a:pt x="333910" y="573169"/>
                </a:lnTo>
                <a:lnTo>
                  <a:pt x="333910" y="523732"/>
                </a:lnTo>
                <a:cubicBezTo>
                  <a:pt x="333910" y="517140"/>
                  <a:pt x="338261" y="511448"/>
                  <a:pt x="344714" y="509800"/>
                </a:cubicBezTo>
                <a:cubicBezTo>
                  <a:pt x="383130" y="500212"/>
                  <a:pt x="418094" y="479988"/>
                  <a:pt x="446006" y="451374"/>
                </a:cubicBezTo>
                <a:cubicBezTo>
                  <a:pt x="450508" y="446730"/>
                  <a:pt x="457711" y="445681"/>
                  <a:pt x="463413" y="448977"/>
                </a:cubicBezTo>
                <a:lnTo>
                  <a:pt x="506331" y="473696"/>
                </a:lnTo>
                <a:lnTo>
                  <a:pt x="548798" y="400289"/>
                </a:lnTo>
                <a:lnTo>
                  <a:pt x="505880" y="375571"/>
                </a:lnTo>
                <a:cubicBezTo>
                  <a:pt x="500178" y="372425"/>
                  <a:pt x="497477" y="365684"/>
                  <a:pt x="499278" y="359392"/>
                </a:cubicBezTo>
                <a:cubicBezTo>
                  <a:pt x="504680" y="340366"/>
                  <a:pt x="507381" y="320741"/>
                  <a:pt x="507381" y="300966"/>
                </a:cubicBezTo>
                <a:cubicBezTo>
                  <a:pt x="507381" y="281042"/>
                  <a:pt x="504680" y="261417"/>
                  <a:pt x="499278" y="242391"/>
                </a:cubicBezTo>
                <a:cubicBezTo>
                  <a:pt x="497477" y="236099"/>
                  <a:pt x="500178" y="229507"/>
                  <a:pt x="505880" y="226211"/>
                </a:cubicBezTo>
                <a:lnTo>
                  <a:pt x="548798" y="201493"/>
                </a:lnTo>
                <a:lnTo>
                  <a:pt x="506331" y="128086"/>
                </a:lnTo>
                <a:lnTo>
                  <a:pt x="463413" y="152805"/>
                </a:lnTo>
                <a:cubicBezTo>
                  <a:pt x="457711" y="156101"/>
                  <a:pt x="450508" y="155052"/>
                  <a:pt x="446006" y="150408"/>
                </a:cubicBezTo>
                <a:cubicBezTo>
                  <a:pt x="418094" y="121944"/>
                  <a:pt x="383130" y="101720"/>
                  <a:pt x="344714" y="91982"/>
                </a:cubicBezTo>
                <a:cubicBezTo>
                  <a:pt x="338261" y="90334"/>
                  <a:pt x="333910" y="84642"/>
                  <a:pt x="333910" y="78050"/>
                </a:cubicBezTo>
                <a:lnTo>
                  <a:pt x="333910" y="28613"/>
                </a:lnTo>
                <a:close/>
                <a:moveTo>
                  <a:pt x="234569" y="0"/>
                </a:moveTo>
                <a:lnTo>
                  <a:pt x="348165" y="0"/>
                </a:lnTo>
                <a:cubicBezTo>
                  <a:pt x="356119" y="0"/>
                  <a:pt x="362571" y="6442"/>
                  <a:pt x="362571" y="14381"/>
                </a:cubicBezTo>
                <a:lnTo>
                  <a:pt x="362571" y="67264"/>
                </a:lnTo>
                <a:cubicBezTo>
                  <a:pt x="398286" y="78050"/>
                  <a:pt x="431150" y="96926"/>
                  <a:pt x="458461" y="122543"/>
                </a:cubicBezTo>
                <a:lnTo>
                  <a:pt x="504380" y="96177"/>
                </a:lnTo>
                <a:cubicBezTo>
                  <a:pt x="507681" y="94229"/>
                  <a:pt x="511583" y="93630"/>
                  <a:pt x="515334" y="94679"/>
                </a:cubicBezTo>
                <a:cubicBezTo>
                  <a:pt x="518936" y="95728"/>
                  <a:pt x="522087" y="98125"/>
                  <a:pt x="524038" y="101420"/>
                </a:cubicBezTo>
                <a:lnTo>
                  <a:pt x="580761" y="199545"/>
                </a:lnTo>
                <a:cubicBezTo>
                  <a:pt x="584813" y="206436"/>
                  <a:pt x="582412" y="215125"/>
                  <a:pt x="575509" y="219170"/>
                </a:cubicBezTo>
                <a:lnTo>
                  <a:pt x="529740" y="245537"/>
                </a:lnTo>
                <a:cubicBezTo>
                  <a:pt x="533942" y="263664"/>
                  <a:pt x="536043" y="282240"/>
                  <a:pt x="536043" y="300966"/>
                </a:cubicBezTo>
                <a:cubicBezTo>
                  <a:pt x="536043" y="319542"/>
                  <a:pt x="533942" y="338119"/>
                  <a:pt x="529740" y="356246"/>
                </a:cubicBezTo>
                <a:lnTo>
                  <a:pt x="575509" y="382762"/>
                </a:lnTo>
                <a:cubicBezTo>
                  <a:pt x="582412" y="386657"/>
                  <a:pt x="584813" y="395346"/>
                  <a:pt x="580761" y="402237"/>
                </a:cubicBezTo>
                <a:lnTo>
                  <a:pt x="524038" y="500511"/>
                </a:lnTo>
                <a:cubicBezTo>
                  <a:pt x="522087" y="503807"/>
                  <a:pt x="518936" y="506204"/>
                  <a:pt x="515334" y="507103"/>
                </a:cubicBezTo>
                <a:cubicBezTo>
                  <a:pt x="511583" y="508152"/>
                  <a:pt x="507681" y="507552"/>
                  <a:pt x="504380" y="505755"/>
                </a:cubicBezTo>
                <a:lnTo>
                  <a:pt x="458461" y="479239"/>
                </a:lnTo>
                <a:cubicBezTo>
                  <a:pt x="431150" y="504856"/>
                  <a:pt x="398286" y="523732"/>
                  <a:pt x="362571" y="534668"/>
                </a:cubicBezTo>
                <a:lnTo>
                  <a:pt x="362571" y="587550"/>
                </a:lnTo>
                <a:cubicBezTo>
                  <a:pt x="362571" y="595340"/>
                  <a:pt x="356119" y="601782"/>
                  <a:pt x="348165" y="601782"/>
                </a:cubicBezTo>
                <a:lnTo>
                  <a:pt x="234569" y="601782"/>
                </a:lnTo>
                <a:cubicBezTo>
                  <a:pt x="226615" y="601782"/>
                  <a:pt x="220313" y="595340"/>
                  <a:pt x="220313" y="587550"/>
                </a:cubicBezTo>
                <a:lnTo>
                  <a:pt x="220313" y="534668"/>
                </a:lnTo>
                <a:cubicBezTo>
                  <a:pt x="184448" y="523732"/>
                  <a:pt x="151734" y="504856"/>
                  <a:pt x="124273" y="479239"/>
                </a:cubicBezTo>
                <a:lnTo>
                  <a:pt x="78354" y="505755"/>
                </a:lnTo>
                <a:cubicBezTo>
                  <a:pt x="75053" y="507552"/>
                  <a:pt x="71151" y="508152"/>
                  <a:pt x="67400" y="507103"/>
                </a:cubicBezTo>
                <a:cubicBezTo>
                  <a:pt x="63798" y="506204"/>
                  <a:pt x="60647" y="503807"/>
                  <a:pt x="58696" y="500511"/>
                </a:cubicBezTo>
                <a:lnTo>
                  <a:pt x="1973" y="402237"/>
                </a:lnTo>
                <a:cubicBezTo>
                  <a:pt x="-2079" y="395346"/>
                  <a:pt x="322" y="386657"/>
                  <a:pt x="7225" y="382762"/>
                </a:cubicBezTo>
                <a:lnTo>
                  <a:pt x="53144" y="356246"/>
                </a:lnTo>
                <a:cubicBezTo>
                  <a:pt x="48942" y="338119"/>
                  <a:pt x="46691" y="319542"/>
                  <a:pt x="46691" y="300966"/>
                </a:cubicBezTo>
                <a:cubicBezTo>
                  <a:pt x="46691" y="282240"/>
                  <a:pt x="48942" y="263664"/>
                  <a:pt x="53144" y="245537"/>
                </a:cubicBezTo>
                <a:lnTo>
                  <a:pt x="7225" y="219170"/>
                </a:lnTo>
                <a:cubicBezTo>
                  <a:pt x="322" y="215125"/>
                  <a:pt x="-2079" y="206436"/>
                  <a:pt x="1973" y="199545"/>
                </a:cubicBezTo>
                <a:lnTo>
                  <a:pt x="58696" y="101420"/>
                </a:lnTo>
                <a:cubicBezTo>
                  <a:pt x="60647" y="98125"/>
                  <a:pt x="63798" y="95728"/>
                  <a:pt x="67400" y="94679"/>
                </a:cubicBezTo>
                <a:cubicBezTo>
                  <a:pt x="71151" y="93630"/>
                  <a:pt x="75053" y="94229"/>
                  <a:pt x="78354" y="96177"/>
                </a:cubicBezTo>
                <a:lnTo>
                  <a:pt x="124273" y="122543"/>
                </a:lnTo>
                <a:cubicBezTo>
                  <a:pt x="151734" y="96926"/>
                  <a:pt x="184448" y="78050"/>
                  <a:pt x="220313" y="67264"/>
                </a:cubicBezTo>
                <a:lnTo>
                  <a:pt x="220313" y="14381"/>
                </a:lnTo>
                <a:cubicBezTo>
                  <a:pt x="220313" y="6442"/>
                  <a:pt x="226615" y="0"/>
                  <a:pt x="234569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5D50AFF-3489-4F16-AB43-E319912D4ECE}"/>
              </a:ext>
            </a:extLst>
          </p:cNvPr>
          <p:cNvGrpSpPr/>
          <p:nvPr/>
        </p:nvGrpSpPr>
        <p:grpSpPr>
          <a:xfrm>
            <a:off x="7921485" y="3617971"/>
            <a:ext cx="2587146" cy="1295522"/>
            <a:chOff x="7921485" y="3617971"/>
            <a:chExt cx="2587146" cy="129552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D94E0A9-4691-492A-B3EB-EF30939BC035}"/>
                </a:ext>
              </a:extLst>
            </p:cNvPr>
            <p:cNvSpPr txBox="1"/>
            <p:nvPr/>
          </p:nvSpPr>
          <p:spPr>
            <a:xfrm>
              <a:off x="7921485" y="4008373"/>
              <a:ext cx="2587146" cy="905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12F615E-B530-48BB-AF61-021ABC80024B}"/>
                </a:ext>
              </a:extLst>
            </p:cNvPr>
            <p:cNvSpPr txBox="1"/>
            <p:nvPr/>
          </p:nvSpPr>
          <p:spPr>
            <a:xfrm>
              <a:off x="8507172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FCCFE35-329D-4CBD-AE6C-908CA5ADE223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B41B56-592D-4077-919E-6CBB6A913A8E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活动概述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B0B92A-3BDE-4C3F-86AA-F9C57DE26C5A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5458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4303A85-48BF-4DF9-98B9-1597B8EFA51F}"/>
              </a:ext>
            </a:extLst>
          </p:cNvPr>
          <p:cNvSpPr/>
          <p:nvPr/>
        </p:nvSpPr>
        <p:spPr>
          <a:xfrm>
            <a:off x="0" y="3286577"/>
            <a:ext cx="1901371" cy="538842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296A6D-128B-47DF-916D-D4E77034F9A4}"/>
              </a:ext>
            </a:extLst>
          </p:cNvPr>
          <p:cNvSpPr/>
          <p:nvPr/>
        </p:nvSpPr>
        <p:spPr>
          <a:xfrm rot="5400000">
            <a:off x="2860765" y="840922"/>
            <a:ext cx="2220686" cy="538842"/>
          </a:xfrm>
          <a:prstGeom prst="rect">
            <a:avLst/>
          </a:prstGeom>
          <a:solidFill>
            <a:srgbClr val="A70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" name="Picture 29" descr="118-苏州大学-img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990157"/>
            <a:ext cx="4691016" cy="3131683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id="{EF0D0DA9-0474-4265-B6CF-379C77B38789}"/>
              </a:ext>
            </a:extLst>
          </p:cNvPr>
          <p:cNvSpPr/>
          <p:nvPr/>
        </p:nvSpPr>
        <p:spPr>
          <a:xfrm>
            <a:off x="2112736" y="2419234"/>
            <a:ext cx="4691016" cy="3131683"/>
          </a:xfrm>
          <a:prstGeom prst="frame">
            <a:avLst>
              <a:gd name="adj1" fmla="val 276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CE233F-DA0A-4072-94AB-D5DB6B31A6E9}"/>
              </a:ext>
            </a:extLst>
          </p:cNvPr>
          <p:cNvGrpSpPr/>
          <p:nvPr/>
        </p:nvGrpSpPr>
        <p:grpSpPr>
          <a:xfrm>
            <a:off x="7393574" y="2488506"/>
            <a:ext cx="3186614" cy="2130490"/>
            <a:chOff x="907428" y="1856066"/>
            <a:chExt cx="3186614" cy="213049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93D72C8-16ED-465E-93CB-FA783ECF79BC}"/>
                </a:ext>
              </a:extLst>
            </p:cNvPr>
            <p:cNvSpPr txBox="1"/>
            <p:nvPr/>
          </p:nvSpPr>
          <p:spPr>
            <a:xfrm>
              <a:off x="907428" y="27965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推广目标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908B606-0081-4BA4-A158-E9B98FBEBA53}"/>
                </a:ext>
              </a:extLst>
            </p:cNvPr>
            <p:cNvSpPr txBox="1"/>
            <p:nvPr/>
          </p:nvSpPr>
          <p:spPr>
            <a:xfrm>
              <a:off x="945528" y="3197557"/>
              <a:ext cx="3148514" cy="788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975292-B4E6-46F6-B257-FE15B4BB84B2}"/>
                </a:ext>
              </a:extLst>
            </p:cNvPr>
            <p:cNvSpPr txBox="1"/>
            <p:nvPr/>
          </p:nvSpPr>
          <p:spPr>
            <a:xfrm>
              <a:off x="907428" y="1856066"/>
              <a:ext cx="3148514" cy="88633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4400" dirty="0">
                  <a:solidFill>
                    <a:srgbClr val="A70C1B"/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Part 02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A7396B-8353-45D5-9440-81C2A798C275}"/>
              </a:ext>
            </a:extLst>
          </p:cNvPr>
          <p:cNvGrpSpPr/>
          <p:nvPr/>
        </p:nvGrpSpPr>
        <p:grpSpPr>
          <a:xfrm>
            <a:off x="7532915" y="4864129"/>
            <a:ext cx="1973941" cy="449943"/>
            <a:chOff x="7532915" y="4864129"/>
            <a:chExt cx="1973941" cy="44994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5865ABB-A104-49F8-A314-BBD02C991E9E}"/>
                </a:ext>
              </a:extLst>
            </p:cNvPr>
            <p:cNvSpPr/>
            <p:nvPr/>
          </p:nvSpPr>
          <p:spPr>
            <a:xfrm>
              <a:off x="7532915" y="4864129"/>
              <a:ext cx="1973941" cy="449943"/>
            </a:xfrm>
            <a:prstGeom prst="rect">
              <a:avLst/>
            </a:prstGeom>
            <a:solidFill>
              <a:srgbClr val="A70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7E0684E-8A2B-467C-93D7-25966DDCCA62}"/>
                </a:ext>
              </a:extLst>
            </p:cNvPr>
            <p:cNvSpPr txBox="1"/>
            <p:nvPr/>
          </p:nvSpPr>
          <p:spPr>
            <a:xfrm>
              <a:off x="7618921" y="4889045"/>
              <a:ext cx="1592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&gt;&gt;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Picture 30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DE2206-2517-445B-828B-C06732DCDEBE}"/>
              </a:ext>
            </a:extLst>
          </p:cNvPr>
          <p:cNvSpPr txBox="1"/>
          <p:nvPr/>
        </p:nvSpPr>
        <p:spPr>
          <a:xfrm>
            <a:off x="3933371" y="1243692"/>
            <a:ext cx="43252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0462D4-C946-4B3D-921A-8C7572448CB1}"/>
              </a:ext>
            </a:extLst>
          </p:cNvPr>
          <p:cNvSpPr txBox="1"/>
          <p:nvPr/>
        </p:nvSpPr>
        <p:spPr>
          <a:xfrm>
            <a:off x="5080339" y="6432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推广目标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03BF17-C6D8-44B2-B02A-A48FA5E47CFA}"/>
              </a:ext>
            </a:extLst>
          </p:cNvPr>
          <p:cNvSpPr txBox="1"/>
          <p:nvPr/>
        </p:nvSpPr>
        <p:spPr>
          <a:xfrm rot="5400000">
            <a:off x="5897627" y="282214"/>
            <a:ext cx="396746" cy="232376"/>
          </a:xfrm>
          <a:custGeom>
            <a:avLst/>
            <a:gdLst/>
            <a:ahLst/>
            <a:cxnLst/>
            <a:rect l="l" t="t" r="r" b="b"/>
            <a:pathLst>
              <a:path w="335309" h="81558">
                <a:moveTo>
                  <a:pt x="247650" y="0"/>
                </a:moveTo>
                <a:lnTo>
                  <a:pt x="335309" y="35942"/>
                </a:lnTo>
                <a:lnTo>
                  <a:pt x="335309" y="45542"/>
                </a:lnTo>
                <a:lnTo>
                  <a:pt x="247650" y="81558"/>
                </a:lnTo>
                <a:lnTo>
                  <a:pt x="247650" y="70098"/>
                </a:lnTo>
                <a:lnTo>
                  <a:pt x="319906" y="40854"/>
                </a:lnTo>
                <a:lnTo>
                  <a:pt x="247650" y="11386"/>
                </a:lnTo>
                <a:close/>
                <a:moveTo>
                  <a:pt x="123825" y="0"/>
                </a:moveTo>
                <a:lnTo>
                  <a:pt x="211484" y="35942"/>
                </a:lnTo>
                <a:lnTo>
                  <a:pt x="211484" y="45542"/>
                </a:lnTo>
                <a:lnTo>
                  <a:pt x="123825" y="81558"/>
                </a:lnTo>
                <a:lnTo>
                  <a:pt x="123825" y="70098"/>
                </a:lnTo>
                <a:lnTo>
                  <a:pt x="196081" y="40854"/>
                </a:lnTo>
                <a:lnTo>
                  <a:pt x="123825" y="11386"/>
                </a:lnTo>
                <a:close/>
                <a:moveTo>
                  <a:pt x="0" y="0"/>
                </a:moveTo>
                <a:lnTo>
                  <a:pt x="87659" y="35942"/>
                </a:lnTo>
                <a:lnTo>
                  <a:pt x="87659" y="45542"/>
                </a:lnTo>
                <a:lnTo>
                  <a:pt x="0" y="81558"/>
                </a:lnTo>
                <a:lnTo>
                  <a:pt x="0" y="70098"/>
                </a:lnTo>
                <a:lnTo>
                  <a:pt x="72256" y="40854"/>
                </a:lnTo>
                <a:lnTo>
                  <a:pt x="0" y="11386"/>
                </a:lnTo>
                <a:close/>
              </a:path>
            </a:pathLst>
          </a:custGeom>
          <a:solidFill>
            <a:srgbClr val="A70C1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3E6E9EB-5003-494C-B2D7-4D699C3DF20C}"/>
              </a:ext>
            </a:extLst>
          </p:cNvPr>
          <p:cNvGrpSpPr/>
          <p:nvPr/>
        </p:nvGrpSpPr>
        <p:grpSpPr>
          <a:xfrm>
            <a:off x="2209802" y="2121172"/>
            <a:ext cx="2763440" cy="2184670"/>
            <a:chOff x="1776122" y="1755126"/>
            <a:chExt cx="4203690" cy="3323278"/>
          </a:xfrm>
        </p:grpSpPr>
        <p:sp>
          <p:nvSpPr>
            <p:cNvPr id="6" name="ValueBack">
              <a:extLst>
                <a:ext uri="{FF2B5EF4-FFF2-40B4-BE49-F238E27FC236}">
                  <a16:creationId xmlns:a16="http://schemas.microsoft.com/office/drawing/2014/main" id="{5D1DF52B-E934-4B7F-BE81-77DF4CB37F35}"/>
                </a:ext>
              </a:extLst>
            </p:cNvPr>
            <p:cNvSpPr/>
            <p:nvPr/>
          </p:nvSpPr>
          <p:spPr bwMode="auto">
            <a:xfrm>
              <a:off x="1776122" y="3422974"/>
              <a:ext cx="1655430" cy="1655430"/>
            </a:xfrm>
            <a:custGeom>
              <a:avLst/>
              <a:gdLst>
                <a:gd name="T0" fmla="*/ 810 w 810"/>
                <a:gd name="T1" fmla="*/ 811 h 811"/>
                <a:gd name="T2" fmla="*/ 25 w 810"/>
                <a:gd name="T3" fmla="*/ 811 h 811"/>
                <a:gd name="T4" fmla="*/ 7 w 810"/>
                <a:gd name="T5" fmla="*/ 781 h 811"/>
                <a:gd name="T6" fmla="*/ 383 w 810"/>
                <a:gd name="T7" fmla="*/ 11 h 811"/>
                <a:gd name="T8" fmla="*/ 402 w 810"/>
                <a:gd name="T9" fmla="*/ 0 h 811"/>
                <a:gd name="T10" fmla="*/ 420 w 810"/>
                <a:gd name="T11" fmla="*/ 11 h 811"/>
                <a:gd name="T12" fmla="*/ 810 w 810"/>
                <a:gd name="T13" fmla="*/ 811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0" h="811">
                  <a:moveTo>
                    <a:pt x="810" y="811"/>
                  </a:moveTo>
                  <a:cubicBezTo>
                    <a:pt x="25" y="811"/>
                    <a:pt x="25" y="811"/>
                    <a:pt x="25" y="811"/>
                  </a:cubicBezTo>
                  <a:cubicBezTo>
                    <a:pt x="10" y="811"/>
                    <a:pt x="0" y="795"/>
                    <a:pt x="7" y="781"/>
                  </a:cubicBezTo>
                  <a:cubicBezTo>
                    <a:pt x="269" y="246"/>
                    <a:pt x="184" y="420"/>
                    <a:pt x="383" y="11"/>
                  </a:cubicBezTo>
                  <a:cubicBezTo>
                    <a:pt x="387" y="4"/>
                    <a:pt x="394" y="0"/>
                    <a:pt x="402" y="0"/>
                  </a:cubicBezTo>
                  <a:cubicBezTo>
                    <a:pt x="409" y="0"/>
                    <a:pt x="416" y="4"/>
                    <a:pt x="420" y="11"/>
                  </a:cubicBezTo>
                  <a:cubicBezTo>
                    <a:pt x="619" y="420"/>
                    <a:pt x="535" y="247"/>
                    <a:pt x="810" y="81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ValueBack">
              <a:extLst>
                <a:ext uri="{FF2B5EF4-FFF2-40B4-BE49-F238E27FC236}">
                  <a16:creationId xmlns:a16="http://schemas.microsoft.com/office/drawing/2014/main" id="{8087563C-ED4F-4D79-9445-F2C5301ACB93}"/>
                </a:ext>
              </a:extLst>
            </p:cNvPr>
            <p:cNvSpPr/>
            <p:nvPr/>
          </p:nvSpPr>
          <p:spPr bwMode="auto">
            <a:xfrm>
              <a:off x="4281419" y="3322279"/>
              <a:ext cx="1698393" cy="1756125"/>
            </a:xfrm>
            <a:custGeom>
              <a:avLst/>
              <a:gdLst>
                <a:gd name="T0" fmla="*/ 807 w 831"/>
                <a:gd name="T1" fmla="*/ 860 h 860"/>
                <a:gd name="T2" fmla="*/ 0 w 831"/>
                <a:gd name="T3" fmla="*/ 860 h 860"/>
                <a:gd name="T4" fmla="*/ 401 w 831"/>
                <a:gd name="T5" fmla="*/ 11 h 860"/>
                <a:gd name="T6" fmla="*/ 419 w 831"/>
                <a:gd name="T7" fmla="*/ 0 h 860"/>
                <a:gd name="T8" fmla="*/ 438 w 831"/>
                <a:gd name="T9" fmla="*/ 11 h 860"/>
                <a:gd name="T10" fmla="*/ 825 w 831"/>
                <a:gd name="T11" fmla="*/ 831 h 860"/>
                <a:gd name="T12" fmla="*/ 807 w 831"/>
                <a:gd name="T13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1" h="860">
                  <a:moveTo>
                    <a:pt x="807" y="860"/>
                  </a:moveTo>
                  <a:cubicBezTo>
                    <a:pt x="0" y="860"/>
                    <a:pt x="0" y="860"/>
                    <a:pt x="0" y="860"/>
                  </a:cubicBezTo>
                  <a:cubicBezTo>
                    <a:pt x="31" y="795"/>
                    <a:pt x="181" y="477"/>
                    <a:pt x="401" y="11"/>
                  </a:cubicBezTo>
                  <a:cubicBezTo>
                    <a:pt x="405" y="3"/>
                    <a:pt x="412" y="0"/>
                    <a:pt x="419" y="0"/>
                  </a:cubicBezTo>
                  <a:cubicBezTo>
                    <a:pt x="427" y="0"/>
                    <a:pt x="434" y="3"/>
                    <a:pt x="438" y="11"/>
                  </a:cubicBezTo>
                  <a:cubicBezTo>
                    <a:pt x="633" y="425"/>
                    <a:pt x="547" y="242"/>
                    <a:pt x="825" y="831"/>
                  </a:cubicBezTo>
                  <a:cubicBezTo>
                    <a:pt x="831" y="844"/>
                    <a:pt x="822" y="860"/>
                    <a:pt x="807" y="86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ValueShape">
              <a:extLst>
                <a:ext uri="{FF2B5EF4-FFF2-40B4-BE49-F238E27FC236}">
                  <a16:creationId xmlns:a16="http://schemas.microsoft.com/office/drawing/2014/main" id="{0FE01870-C7F9-4200-A154-E0B1501543DC}"/>
                </a:ext>
              </a:extLst>
            </p:cNvPr>
            <p:cNvSpPr/>
            <p:nvPr/>
          </p:nvSpPr>
          <p:spPr bwMode="auto">
            <a:xfrm>
              <a:off x="2724000" y="2689913"/>
              <a:ext cx="2309278" cy="2388491"/>
            </a:xfrm>
            <a:custGeom>
              <a:avLst/>
              <a:gdLst>
                <a:gd name="T0" fmla="*/ 1130 w 1130"/>
                <a:gd name="T1" fmla="*/ 1170 h 1170"/>
                <a:gd name="T2" fmla="*/ 0 w 1130"/>
                <a:gd name="T3" fmla="*/ 1170 h 1170"/>
                <a:gd name="T4" fmla="*/ 546 w 1130"/>
                <a:gd name="T5" fmla="*/ 15 h 1170"/>
                <a:gd name="T6" fmla="*/ 583 w 1130"/>
                <a:gd name="T7" fmla="*/ 15 h 1170"/>
                <a:gd name="T8" fmla="*/ 1130 w 1130"/>
                <a:gd name="T9" fmla="*/ 1170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0" h="1170">
                  <a:moveTo>
                    <a:pt x="1130" y="1170"/>
                  </a:moveTo>
                  <a:cubicBezTo>
                    <a:pt x="0" y="1170"/>
                    <a:pt x="0" y="1170"/>
                    <a:pt x="0" y="1170"/>
                  </a:cubicBezTo>
                  <a:cubicBezTo>
                    <a:pt x="12" y="1144"/>
                    <a:pt x="237" y="668"/>
                    <a:pt x="546" y="15"/>
                  </a:cubicBezTo>
                  <a:cubicBezTo>
                    <a:pt x="554" y="0"/>
                    <a:pt x="576" y="0"/>
                    <a:pt x="583" y="15"/>
                  </a:cubicBezTo>
                  <a:cubicBezTo>
                    <a:pt x="840" y="557"/>
                    <a:pt x="1127" y="1164"/>
                    <a:pt x="1130" y="11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  <a:gs pos="55000">
                  <a:schemeClr val="bg2">
                    <a:lumMod val="10000"/>
                  </a:schemeClr>
                </a:gs>
                <a:gs pos="55000">
                  <a:schemeClr val="accent3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IconShape">
              <a:extLst>
                <a:ext uri="{FF2B5EF4-FFF2-40B4-BE49-F238E27FC236}">
                  <a16:creationId xmlns:a16="http://schemas.microsoft.com/office/drawing/2014/main" id="{9920031C-B92D-40B3-A32C-00667DA2784E}"/>
                </a:ext>
              </a:extLst>
            </p:cNvPr>
            <p:cNvSpPr/>
            <p:nvPr/>
          </p:nvSpPr>
          <p:spPr bwMode="auto">
            <a:xfrm>
              <a:off x="3606510" y="1755126"/>
              <a:ext cx="542913" cy="798822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470">
                  <a:moveTo>
                    <a:pt x="160" y="0"/>
                  </a:moveTo>
                  <a:cubicBezTo>
                    <a:pt x="72" y="0"/>
                    <a:pt x="0" y="71"/>
                    <a:pt x="0" y="158"/>
                  </a:cubicBezTo>
                  <a:cubicBezTo>
                    <a:pt x="0" y="203"/>
                    <a:pt x="44" y="283"/>
                    <a:pt x="44" y="283"/>
                  </a:cubicBezTo>
                  <a:lnTo>
                    <a:pt x="154" y="470"/>
                  </a:lnTo>
                  <a:lnTo>
                    <a:pt x="268" y="286"/>
                  </a:lnTo>
                  <a:cubicBezTo>
                    <a:pt x="268" y="286"/>
                    <a:pt x="319" y="209"/>
                    <a:pt x="319" y="158"/>
                  </a:cubicBezTo>
                  <a:cubicBezTo>
                    <a:pt x="319" y="71"/>
                    <a:pt x="248" y="0"/>
                    <a:pt x="160" y="0"/>
                  </a:cubicBezTo>
                  <a:close/>
                  <a:moveTo>
                    <a:pt x="159" y="246"/>
                  </a:moveTo>
                  <a:cubicBezTo>
                    <a:pt x="109" y="246"/>
                    <a:pt x="68" y="205"/>
                    <a:pt x="68" y="154"/>
                  </a:cubicBezTo>
                  <a:cubicBezTo>
                    <a:pt x="68" y="104"/>
                    <a:pt x="109" y="63"/>
                    <a:pt x="159" y="63"/>
                  </a:cubicBezTo>
                  <a:cubicBezTo>
                    <a:pt x="210" y="63"/>
                    <a:pt x="250" y="104"/>
                    <a:pt x="250" y="154"/>
                  </a:cubicBezTo>
                  <a:cubicBezTo>
                    <a:pt x="250" y="205"/>
                    <a:pt x="210" y="246"/>
                    <a:pt x="159" y="24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/>
            <a:p/>
          </p:txBody>
        </p:sp>
      </p:grpSp>
      <p:sp>
        <p:nvSpPr>
          <p:cNvPr id="13" name="ValueBack">
            <a:extLst>
              <a:ext uri="{FF2B5EF4-FFF2-40B4-BE49-F238E27FC236}">
                <a16:creationId xmlns:a16="http://schemas.microsoft.com/office/drawing/2014/main" id="{48872483-B13A-4689-9D17-9B7407C403EE}"/>
              </a:ext>
            </a:extLst>
          </p:cNvPr>
          <p:cNvSpPr/>
          <p:nvPr/>
        </p:nvSpPr>
        <p:spPr bwMode="auto">
          <a:xfrm>
            <a:off x="7206061" y="3217589"/>
            <a:ext cx="1088254" cy="1088253"/>
          </a:xfrm>
          <a:custGeom>
            <a:avLst/>
            <a:gdLst>
              <a:gd name="T0" fmla="*/ 810 w 810"/>
              <a:gd name="T1" fmla="*/ 811 h 811"/>
              <a:gd name="T2" fmla="*/ 25 w 810"/>
              <a:gd name="T3" fmla="*/ 811 h 811"/>
              <a:gd name="T4" fmla="*/ 7 w 810"/>
              <a:gd name="T5" fmla="*/ 781 h 811"/>
              <a:gd name="T6" fmla="*/ 383 w 810"/>
              <a:gd name="T7" fmla="*/ 11 h 811"/>
              <a:gd name="T8" fmla="*/ 402 w 810"/>
              <a:gd name="T9" fmla="*/ 0 h 811"/>
              <a:gd name="T10" fmla="*/ 420 w 810"/>
              <a:gd name="T11" fmla="*/ 11 h 811"/>
              <a:gd name="T12" fmla="*/ 810 w 810"/>
              <a:gd name="T13" fmla="*/ 811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0" h="811">
                <a:moveTo>
                  <a:pt x="810" y="811"/>
                </a:moveTo>
                <a:cubicBezTo>
                  <a:pt x="25" y="811"/>
                  <a:pt x="25" y="811"/>
                  <a:pt x="25" y="811"/>
                </a:cubicBezTo>
                <a:cubicBezTo>
                  <a:pt x="10" y="811"/>
                  <a:pt x="0" y="795"/>
                  <a:pt x="7" y="781"/>
                </a:cubicBezTo>
                <a:cubicBezTo>
                  <a:pt x="269" y="246"/>
                  <a:pt x="184" y="420"/>
                  <a:pt x="383" y="11"/>
                </a:cubicBezTo>
                <a:cubicBezTo>
                  <a:pt x="387" y="4"/>
                  <a:pt x="394" y="0"/>
                  <a:pt x="402" y="0"/>
                </a:cubicBezTo>
                <a:cubicBezTo>
                  <a:pt x="409" y="0"/>
                  <a:pt x="416" y="4"/>
                  <a:pt x="420" y="11"/>
                </a:cubicBezTo>
                <a:cubicBezTo>
                  <a:pt x="619" y="420"/>
                  <a:pt x="535" y="247"/>
                  <a:pt x="810" y="811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ValueBack">
            <a:extLst>
              <a:ext uri="{FF2B5EF4-FFF2-40B4-BE49-F238E27FC236}">
                <a16:creationId xmlns:a16="http://schemas.microsoft.com/office/drawing/2014/main" id="{34488E84-A5C8-41C9-8000-D92B10EA04B0}"/>
              </a:ext>
            </a:extLst>
          </p:cNvPr>
          <p:cNvSpPr/>
          <p:nvPr/>
        </p:nvSpPr>
        <p:spPr bwMode="auto">
          <a:xfrm>
            <a:off x="8853004" y="3151393"/>
            <a:ext cx="1116497" cy="1154449"/>
          </a:xfrm>
          <a:custGeom>
            <a:avLst/>
            <a:gdLst>
              <a:gd name="T0" fmla="*/ 807 w 831"/>
              <a:gd name="T1" fmla="*/ 860 h 860"/>
              <a:gd name="T2" fmla="*/ 0 w 831"/>
              <a:gd name="T3" fmla="*/ 860 h 860"/>
              <a:gd name="T4" fmla="*/ 401 w 831"/>
              <a:gd name="T5" fmla="*/ 11 h 860"/>
              <a:gd name="T6" fmla="*/ 419 w 831"/>
              <a:gd name="T7" fmla="*/ 0 h 860"/>
              <a:gd name="T8" fmla="*/ 438 w 831"/>
              <a:gd name="T9" fmla="*/ 11 h 860"/>
              <a:gd name="T10" fmla="*/ 825 w 831"/>
              <a:gd name="T11" fmla="*/ 831 h 860"/>
              <a:gd name="T12" fmla="*/ 807 w 831"/>
              <a:gd name="T13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1" h="860">
                <a:moveTo>
                  <a:pt x="807" y="860"/>
                </a:moveTo>
                <a:cubicBezTo>
                  <a:pt x="0" y="860"/>
                  <a:pt x="0" y="860"/>
                  <a:pt x="0" y="860"/>
                </a:cubicBezTo>
                <a:cubicBezTo>
                  <a:pt x="31" y="795"/>
                  <a:pt x="181" y="477"/>
                  <a:pt x="401" y="11"/>
                </a:cubicBezTo>
                <a:cubicBezTo>
                  <a:pt x="405" y="3"/>
                  <a:pt x="412" y="0"/>
                  <a:pt x="419" y="0"/>
                </a:cubicBezTo>
                <a:cubicBezTo>
                  <a:pt x="427" y="0"/>
                  <a:pt x="434" y="3"/>
                  <a:pt x="438" y="11"/>
                </a:cubicBezTo>
                <a:cubicBezTo>
                  <a:pt x="633" y="425"/>
                  <a:pt x="547" y="242"/>
                  <a:pt x="825" y="831"/>
                </a:cubicBezTo>
                <a:cubicBezTo>
                  <a:pt x="831" y="844"/>
                  <a:pt x="822" y="860"/>
                  <a:pt x="807" y="860"/>
                </a:cubicBezTo>
                <a:close/>
              </a:path>
            </a:pathLst>
          </a:custGeom>
          <a:solidFill>
            <a:srgbClr val="BB0E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ValueShape">
            <a:extLst>
              <a:ext uri="{FF2B5EF4-FFF2-40B4-BE49-F238E27FC236}">
                <a16:creationId xmlns:a16="http://schemas.microsoft.com/office/drawing/2014/main" id="{C50F419D-B4B1-4702-A21D-6F9E9A05FF28}"/>
              </a:ext>
            </a:extLst>
          </p:cNvPr>
          <p:cNvSpPr/>
          <p:nvPr/>
        </p:nvSpPr>
        <p:spPr bwMode="auto">
          <a:xfrm>
            <a:off x="7829181" y="2735686"/>
            <a:ext cx="1518083" cy="1570156"/>
          </a:xfrm>
          <a:custGeom>
            <a:avLst/>
            <a:gdLst>
              <a:gd name="T0" fmla="*/ 1130 w 1130"/>
              <a:gd name="T1" fmla="*/ 1170 h 1170"/>
              <a:gd name="T2" fmla="*/ 0 w 1130"/>
              <a:gd name="T3" fmla="*/ 1170 h 1170"/>
              <a:gd name="T4" fmla="*/ 546 w 1130"/>
              <a:gd name="T5" fmla="*/ 15 h 1170"/>
              <a:gd name="T6" fmla="*/ 583 w 1130"/>
              <a:gd name="T7" fmla="*/ 15 h 1170"/>
              <a:gd name="T8" fmla="*/ 1130 w 1130"/>
              <a:gd name="T9" fmla="*/ 1170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0" h="1170">
                <a:moveTo>
                  <a:pt x="1130" y="1170"/>
                </a:moveTo>
                <a:cubicBezTo>
                  <a:pt x="0" y="1170"/>
                  <a:pt x="0" y="1170"/>
                  <a:pt x="0" y="1170"/>
                </a:cubicBezTo>
                <a:cubicBezTo>
                  <a:pt x="12" y="1144"/>
                  <a:pt x="237" y="668"/>
                  <a:pt x="546" y="15"/>
                </a:cubicBezTo>
                <a:cubicBezTo>
                  <a:pt x="554" y="0"/>
                  <a:pt x="576" y="0"/>
                  <a:pt x="583" y="15"/>
                </a:cubicBezTo>
                <a:cubicBezTo>
                  <a:pt x="840" y="557"/>
                  <a:pt x="1127" y="1164"/>
                  <a:pt x="1130" y="1170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IconShape">
            <a:extLst>
              <a:ext uri="{FF2B5EF4-FFF2-40B4-BE49-F238E27FC236}">
                <a16:creationId xmlns:a16="http://schemas.microsoft.com/office/drawing/2014/main" id="{C47C3BAE-7E37-49BC-9BB3-855FCB7F5309}"/>
              </a:ext>
            </a:extLst>
          </p:cNvPr>
          <p:cNvSpPr/>
          <p:nvPr/>
        </p:nvSpPr>
        <p:spPr bwMode="auto">
          <a:xfrm>
            <a:off x="8409329" y="2121172"/>
            <a:ext cx="356903" cy="525133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88862 h 440259"/>
              <a:gd name="T15" fmla="*/ 88862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9" h="470">
                <a:moveTo>
                  <a:pt x="160" y="0"/>
                </a:moveTo>
                <a:cubicBezTo>
                  <a:pt x="72" y="0"/>
                  <a:pt x="0" y="71"/>
                  <a:pt x="0" y="158"/>
                </a:cubicBezTo>
                <a:cubicBezTo>
                  <a:pt x="0" y="203"/>
                  <a:pt x="44" y="283"/>
                  <a:pt x="44" y="283"/>
                </a:cubicBezTo>
                <a:lnTo>
                  <a:pt x="154" y="470"/>
                </a:lnTo>
                <a:lnTo>
                  <a:pt x="268" y="286"/>
                </a:lnTo>
                <a:cubicBezTo>
                  <a:pt x="268" y="286"/>
                  <a:pt x="319" y="209"/>
                  <a:pt x="319" y="158"/>
                </a:cubicBezTo>
                <a:cubicBezTo>
                  <a:pt x="319" y="71"/>
                  <a:pt x="248" y="0"/>
                  <a:pt x="160" y="0"/>
                </a:cubicBezTo>
                <a:close/>
                <a:moveTo>
                  <a:pt x="159" y="246"/>
                </a:moveTo>
                <a:cubicBezTo>
                  <a:pt x="109" y="246"/>
                  <a:pt x="68" y="205"/>
                  <a:pt x="68" y="154"/>
                </a:cubicBezTo>
                <a:cubicBezTo>
                  <a:pt x="68" y="104"/>
                  <a:pt x="109" y="63"/>
                  <a:pt x="159" y="63"/>
                </a:cubicBezTo>
                <a:cubicBezTo>
                  <a:pt x="210" y="63"/>
                  <a:pt x="250" y="104"/>
                  <a:pt x="250" y="154"/>
                </a:cubicBezTo>
                <a:cubicBezTo>
                  <a:pt x="250" y="205"/>
                  <a:pt x="210" y="246"/>
                  <a:pt x="159" y="246"/>
                </a:cubicBezTo>
                <a:close/>
              </a:path>
            </a:pathLst>
          </a:custGeom>
          <a:solidFill>
            <a:srgbClr val="A70C1B"/>
          </a:solidFill>
          <a:ln>
            <a:noFill/>
          </a:ln>
        </p:spPr>
        <p:txBody>
          <a:bodyPr/>
          <a:p/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7E46C0-1369-49C6-9AB8-BBB275AE5A8F}"/>
              </a:ext>
            </a:extLst>
          </p:cNvPr>
          <p:cNvGrpSpPr/>
          <p:nvPr/>
        </p:nvGrpSpPr>
        <p:grpSpPr>
          <a:xfrm>
            <a:off x="1378666" y="4800445"/>
            <a:ext cx="4425709" cy="1015445"/>
            <a:chOff x="415749" y="3617971"/>
            <a:chExt cx="4425709" cy="101544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E6E542B-273D-47CA-A137-979DA789BDE8}"/>
                </a:ext>
              </a:extLst>
            </p:cNvPr>
            <p:cNvSpPr txBox="1"/>
            <p:nvPr/>
          </p:nvSpPr>
          <p:spPr>
            <a:xfrm>
              <a:off x="1694568" y="4008373"/>
              <a:ext cx="3146890" cy="6250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03A527D-D8FA-4438-92AA-0EBC82CAB075}"/>
                </a:ext>
              </a:extLst>
            </p:cNvPr>
            <p:cNvSpPr txBox="1"/>
            <p:nvPr/>
          </p:nvSpPr>
          <p:spPr>
            <a:xfrm>
              <a:off x="1669168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8F36334-3B81-44DA-9F71-321761C92497}"/>
                </a:ext>
              </a:extLst>
            </p:cNvPr>
            <p:cNvSpPr txBox="1"/>
            <p:nvPr/>
          </p:nvSpPr>
          <p:spPr>
            <a:xfrm>
              <a:off x="415749" y="3617971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55%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E00E76-C25D-42DD-B50C-3D73682EC13E}"/>
              </a:ext>
            </a:extLst>
          </p:cNvPr>
          <p:cNvGrpSpPr/>
          <p:nvPr/>
        </p:nvGrpSpPr>
        <p:grpSpPr>
          <a:xfrm>
            <a:off x="6380283" y="4800445"/>
            <a:ext cx="4425709" cy="1015445"/>
            <a:chOff x="415749" y="3617971"/>
            <a:chExt cx="4425709" cy="101544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43AD847-4802-4313-9D77-192610364AD9}"/>
                </a:ext>
              </a:extLst>
            </p:cNvPr>
            <p:cNvSpPr txBox="1"/>
            <p:nvPr/>
          </p:nvSpPr>
          <p:spPr>
            <a:xfrm>
              <a:off x="1694568" y="4008373"/>
              <a:ext cx="3146890" cy="6250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Baotu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1E1013C-CC19-40E2-A24E-8D57EF5F65D4}"/>
                </a:ext>
              </a:extLst>
            </p:cNvPr>
            <p:cNvSpPr txBox="1"/>
            <p:nvPr/>
          </p:nvSpPr>
          <p:spPr>
            <a:xfrm>
              <a:off x="1669168" y="361797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1A69100-F147-45E2-BE9A-967179DEA6A4}"/>
                </a:ext>
              </a:extLst>
            </p:cNvPr>
            <p:cNvSpPr txBox="1"/>
            <p:nvPr/>
          </p:nvSpPr>
          <p:spPr>
            <a:xfrm>
              <a:off x="415749" y="3617971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dirty="0">
                  <a:solidFill>
                    <a:srgbClr val="A70C1B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74%</a:t>
              </a:r>
              <a:endParaRPr lang="zh-CN" altLang="en-US" sz="4000" dirty="0">
                <a:solidFill>
                  <a:srgbClr val="0055AB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30" name="Picture 29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592137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6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111B6D65-5A15-4A7F-8EB1-BD5ED0CA339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\7月作品\08"/>
  <p:tag name="ISPRING_PRESENTATION_TITLE" val="棕色扁平化活动策划商业计划书PPT模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自定义 2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4341"/>
      </a:accent1>
      <a:accent2>
        <a:srgbClr val="0DC8DB"/>
      </a:accent2>
      <a:accent3>
        <a:srgbClr val="505069"/>
      </a:accent3>
      <a:accent4>
        <a:srgbClr val="F94341"/>
      </a:accent4>
      <a:accent5>
        <a:srgbClr val="0DC8DB"/>
      </a:accent5>
      <a:accent6>
        <a:srgbClr val="505069"/>
      </a:accent6>
      <a:hlink>
        <a:srgbClr val="F94341"/>
      </a:hlink>
      <a:folHlink>
        <a:srgbClr val="0DC8DB"/>
      </a:folHlink>
    </a:clrScheme>
    <a:fontScheme name="自定义 2">
      <a:majorFont>
        <a:latin typeface="Humanst521 BT"/>
        <a:ea typeface="字魂59号-创粗黑"/>
        <a:cs typeface=""/>
      </a:majorFont>
      <a:minorFont>
        <a:latin typeface="Humanst521 BT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1380</Words>
  <Application>Microsoft Office PowerPoint</Application>
  <PresentationFormat>宽屏</PresentationFormat>
  <Paragraphs>205</Paragraphs>
  <Slides>25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Humanst521 BT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60</cp:revision>
  <dcterms:created xsi:type="dcterms:W3CDTF">2019-06-26T07:14:23Z</dcterms:created>
  <dcterms:modified xsi:type="dcterms:W3CDTF">2022-07-03T07:08:27Z</dcterms:modified>
  <cp:category>淘宝店铺:想搞设计</cp:category>
</cp:coreProperties>
</file>